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5"/>
  </p:notesMasterIdLst>
  <p:sldIdLst>
    <p:sldId id="256" r:id="rId2"/>
    <p:sldId id="263" r:id="rId3"/>
    <p:sldId id="267" r:id="rId4"/>
    <p:sldId id="271" r:id="rId5"/>
    <p:sldId id="272" r:id="rId6"/>
    <p:sldId id="293" r:id="rId7"/>
    <p:sldId id="304" r:id="rId8"/>
    <p:sldId id="308" r:id="rId9"/>
    <p:sldId id="310" r:id="rId10"/>
    <p:sldId id="313" r:id="rId11"/>
    <p:sldId id="314" r:id="rId12"/>
    <p:sldId id="315" r:id="rId13"/>
    <p:sldId id="319" r:id="rId14"/>
  </p:sldIdLst>
  <p:sldSz cx="9144000" cy="5143500" type="screen16x9"/>
  <p:notesSz cx="6858000" cy="9144000"/>
  <p:embeddedFontLst>
    <p:embeddedFont>
      <p:font typeface="IBM Plex Sans" panose="020B0604020202020204" charset="0"/>
      <p:regular r:id="rId16"/>
      <p:bold r:id="rId17"/>
      <p:italic r:id="rId18"/>
      <p:boldItalic r:id="rId19"/>
    </p:embeddedFont>
    <p:embeddedFont>
      <p:font typeface="IBM Plex Sans Medium" panose="020B0604020202020204" charset="0"/>
      <p:regular r:id="rId20"/>
      <p:bold r:id="rId21"/>
      <p:italic r:id="rId22"/>
      <p:boldItalic r:id="rId23"/>
    </p:embeddedFont>
    <p:embeddedFont>
      <p:font typeface="IBM Plex Sans SemiBold" panose="020B0604020202020204" charset="0"/>
      <p:regular r:id="rId24"/>
      <p:bold r:id="rId25"/>
      <p:italic r:id="rId26"/>
      <p:boldItalic r:id="rId27"/>
    </p:embeddedFont>
    <p:embeddedFont>
      <p:font typeface="Roboto" panose="020B060402020202020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25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65DE1F5-2742-4A1A-B582-93B75A2C52D6}">
  <a:tblStyle styleId="{465DE1F5-2742-4A1A-B582-93B75A2C52D6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2135B5F8-C21C-4015-90DB-3D6F9B99EC8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93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282be6ded7_1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282be6ded7_1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11e55efe0d6_0_163:notes"/>
          <p:cNvSpPr txBox="1">
            <a:spLocks noGrp="1"/>
          </p:cNvSpPr>
          <p:nvPr>
            <p:ph type="body" idx="1"/>
          </p:nvPr>
        </p:nvSpPr>
        <p:spPr>
          <a:xfrm>
            <a:off x="685797" y="4343389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550" tIns="44550" rIns="44550" bIns="445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endParaRPr sz="700"/>
          </a:p>
        </p:txBody>
      </p:sp>
      <p:sp>
        <p:nvSpPr>
          <p:cNvPr id="954" name="Google Shape;954;g11e55efe0d6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11e55efe0d6_0_185:notes"/>
          <p:cNvSpPr txBox="1">
            <a:spLocks noGrp="1"/>
          </p:cNvSpPr>
          <p:nvPr>
            <p:ph type="body" idx="1"/>
          </p:nvPr>
        </p:nvSpPr>
        <p:spPr>
          <a:xfrm>
            <a:off x="685797" y="4343389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550" tIns="44550" rIns="44550" bIns="445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 sz="700"/>
              <a:t>1</a:t>
            </a:r>
            <a:endParaRPr sz="700"/>
          </a:p>
        </p:txBody>
      </p:sp>
      <p:sp>
        <p:nvSpPr>
          <p:cNvPr id="977" name="Google Shape;977;g11e55efe0d6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g11e55efe0d6_0_203:notes"/>
          <p:cNvSpPr txBox="1">
            <a:spLocks noGrp="1"/>
          </p:cNvSpPr>
          <p:nvPr>
            <p:ph type="body" idx="1"/>
          </p:nvPr>
        </p:nvSpPr>
        <p:spPr>
          <a:xfrm>
            <a:off x="685797" y="4343389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550" tIns="44550" rIns="44550" bIns="445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endParaRPr sz="700"/>
          </a:p>
        </p:txBody>
      </p:sp>
      <p:sp>
        <p:nvSpPr>
          <p:cNvPr id="996" name="Google Shape;996;g11e55efe0d6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g11e55efe0d6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9" name="Google Shape;1069;g11e55efe0d6_0_2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" name="Google Shape;1070;g11e55efe0d6_0_2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13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282be6ded7_1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571500"/>
            <a:ext cx="2743200" cy="1543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1" name="Google Shape;361;g2282be6ded7_11_0:notes"/>
          <p:cNvSpPr txBox="1">
            <a:spLocks noGrp="1"/>
          </p:cNvSpPr>
          <p:nvPr>
            <p:ph type="body" idx="1"/>
          </p:nvPr>
        </p:nvSpPr>
        <p:spPr>
          <a:xfrm>
            <a:off x="457200" y="2200275"/>
            <a:ext cx="3657600" cy="18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362" name="Google Shape;362;g2282be6ded7_11_0:notes"/>
          <p:cNvSpPr txBox="1">
            <a:spLocks noGrp="1"/>
          </p:cNvSpPr>
          <p:nvPr>
            <p:ph type="sldNum" idx="12"/>
          </p:nvPr>
        </p:nvSpPr>
        <p:spPr>
          <a:xfrm>
            <a:off x="2589742" y="4342607"/>
            <a:ext cx="1981200" cy="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900"/>
              <a:t>2</a:t>
            </a:fld>
            <a:endParaRPr sz="9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2282be6ded7_10_10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2282be6ded7_10_10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Выбери любой подходящий макет с названием “Титульный слайд”.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11d5e2eb929_0_1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11d5e2eb929_0_1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Стандартный слайд.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1d5e2eb929_0_1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1d5e2eb929_0_1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Стандартный слайд.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2282be6ded7_10_30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571500"/>
            <a:ext cx="2743200" cy="1543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0" name="Google Shape;660;g2282be6ded7_10_3054:notes"/>
          <p:cNvSpPr txBox="1">
            <a:spLocks noGrp="1"/>
          </p:cNvSpPr>
          <p:nvPr>
            <p:ph type="body" idx="1"/>
          </p:nvPr>
        </p:nvSpPr>
        <p:spPr>
          <a:xfrm>
            <a:off x="457200" y="2200275"/>
            <a:ext cx="3657600" cy="18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661" name="Google Shape;661;g2282be6ded7_10_3054:notes"/>
          <p:cNvSpPr txBox="1">
            <a:spLocks noGrp="1"/>
          </p:cNvSpPr>
          <p:nvPr>
            <p:ph type="sldNum" idx="12"/>
          </p:nvPr>
        </p:nvSpPr>
        <p:spPr>
          <a:xfrm>
            <a:off x="2589742" y="4342607"/>
            <a:ext cx="1981200" cy="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900"/>
              <a:t>6</a:t>
            </a:fld>
            <a:endParaRPr sz="9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125c253be3a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125c253be3a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11e55efe0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11e55efe0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g11e55efe0d6_0_71:notes"/>
          <p:cNvSpPr txBox="1">
            <a:spLocks noGrp="1"/>
          </p:cNvSpPr>
          <p:nvPr>
            <p:ph type="body" idx="1"/>
          </p:nvPr>
        </p:nvSpPr>
        <p:spPr>
          <a:xfrm>
            <a:off x="685797" y="4343389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550" tIns="44550" rIns="44550" bIns="445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endParaRPr sz="700"/>
          </a:p>
        </p:txBody>
      </p:sp>
      <p:sp>
        <p:nvSpPr>
          <p:cNvPr id="892" name="Google Shape;892;g11e55efe0d6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5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png"/><Relationship Id="rId18" Type="http://schemas.openxmlformats.org/officeDocument/2006/relationships/image" Target="../media/image24.png"/><Relationship Id="rId26" Type="http://schemas.openxmlformats.org/officeDocument/2006/relationships/image" Target="../media/image32.png"/><Relationship Id="rId3" Type="http://schemas.openxmlformats.org/officeDocument/2006/relationships/image" Target="../media/image9.png"/><Relationship Id="rId21" Type="http://schemas.openxmlformats.org/officeDocument/2006/relationships/image" Target="../media/image27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17" Type="http://schemas.openxmlformats.org/officeDocument/2006/relationships/image" Target="../media/image23.png"/><Relationship Id="rId25" Type="http://schemas.openxmlformats.org/officeDocument/2006/relationships/image" Target="../media/image31.png"/><Relationship Id="rId33" Type="http://schemas.openxmlformats.org/officeDocument/2006/relationships/image" Target="../media/image39.png"/><Relationship Id="rId2" Type="http://schemas.openxmlformats.org/officeDocument/2006/relationships/image" Target="../media/image8.png"/><Relationship Id="rId16" Type="http://schemas.openxmlformats.org/officeDocument/2006/relationships/image" Target="../media/image22.png"/><Relationship Id="rId20" Type="http://schemas.openxmlformats.org/officeDocument/2006/relationships/image" Target="../media/image26.png"/><Relationship Id="rId29" Type="http://schemas.openxmlformats.org/officeDocument/2006/relationships/image" Target="../media/image3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24" Type="http://schemas.openxmlformats.org/officeDocument/2006/relationships/image" Target="../media/image30.png"/><Relationship Id="rId32" Type="http://schemas.openxmlformats.org/officeDocument/2006/relationships/image" Target="../media/image38.png"/><Relationship Id="rId5" Type="http://schemas.openxmlformats.org/officeDocument/2006/relationships/image" Target="../media/image11.png"/><Relationship Id="rId15" Type="http://schemas.openxmlformats.org/officeDocument/2006/relationships/image" Target="../media/image21.png"/><Relationship Id="rId23" Type="http://schemas.openxmlformats.org/officeDocument/2006/relationships/image" Target="../media/image29.png"/><Relationship Id="rId28" Type="http://schemas.openxmlformats.org/officeDocument/2006/relationships/image" Target="../media/image34.png"/><Relationship Id="rId10" Type="http://schemas.openxmlformats.org/officeDocument/2006/relationships/image" Target="../media/image16.png"/><Relationship Id="rId19" Type="http://schemas.openxmlformats.org/officeDocument/2006/relationships/image" Target="../media/image25.png"/><Relationship Id="rId31" Type="http://schemas.openxmlformats.org/officeDocument/2006/relationships/image" Target="../media/image37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20.png"/><Relationship Id="rId22" Type="http://schemas.openxmlformats.org/officeDocument/2006/relationships/image" Target="../media/image28.png"/><Relationship Id="rId27" Type="http://schemas.openxmlformats.org/officeDocument/2006/relationships/image" Target="../media/image33.png"/><Relationship Id="rId30" Type="http://schemas.openxmlformats.org/officeDocument/2006/relationships/image" Target="../media/image36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Шаблон GeekBrains">
  <p:cSld name="1_Title slide 5_2_1_17">
    <p:bg>
      <p:bgPr>
        <a:solidFill>
          <a:srgbClr val="EFF0F5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40007" y="238125"/>
            <a:ext cx="1414463" cy="18214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98360"/>
            <a:ext cx="8923324" cy="45451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98360"/>
            <a:ext cx="8923324" cy="45451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29250" y="3148013"/>
            <a:ext cx="2402858" cy="1995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432855" y="0"/>
            <a:ext cx="3171410" cy="2021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467475" y="681038"/>
            <a:ext cx="2676525" cy="4462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 descr="preencoded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386263" y="1681163"/>
            <a:ext cx="2236570" cy="221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 descr="preencoded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520677" y="3351125"/>
            <a:ext cx="907265" cy="866111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/>
          <p:nvPr/>
        </p:nvSpPr>
        <p:spPr>
          <a:xfrm>
            <a:off x="409575" y="2014538"/>
            <a:ext cx="4567200" cy="11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 i="0" u="none" strike="noStrike" cap="none">
                <a:solidFill>
                  <a:srgbClr val="191816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Шаблон</a:t>
            </a:r>
            <a:br>
              <a:rPr lang="ru" sz="3600" i="0" u="none" strike="noStrike" cap="none">
                <a:solidFill>
                  <a:srgbClr val="191816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lang="ru" sz="3600" i="0" u="none" strike="noStrike" cap="none">
                <a:solidFill>
                  <a:srgbClr val="191816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GeekBrains</a:t>
            </a:r>
            <a:endParaRPr sz="3600" i="0" u="none" strike="noStrike" cap="non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  <p15:guide id="18" pos="436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определение">
  <p:cSld name="6_Отбивка определение">
    <p:bg>
      <p:bgPr>
        <a:solidFill>
          <a:srgbClr val="EFF0F5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>
            <a:spLocks noGrp="1"/>
          </p:cNvSpPr>
          <p:nvPr>
            <p:ph type="title"/>
          </p:nvPr>
        </p:nvSpPr>
        <p:spPr>
          <a:xfrm>
            <a:off x="540000" y="240880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"/>
              <a:buNone/>
              <a:defRPr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SemiBold"/>
              <a:buNone/>
              <a:defRPr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SemiBold"/>
              <a:buNone/>
              <a:defRPr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SemiBold"/>
              <a:buNone/>
              <a:defRPr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SemiBold"/>
              <a:buNone/>
              <a:defRPr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SemiBold"/>
              <a:buNone/>
              <a:defRPr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SemiBold"/>
              <a:buNone/>
              <a:defRPr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SemiBold"/>
              <a:buNone/>
              <a:defRPr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SemiBold"/>
              <a:buNone/>
              <a:defRPr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52" name="Google Shape;152;p21"/>
          <p:cNvSpPr txBox="1">
            <a:spLocks noGrp="1"/>
          </p:cNvSpPr>
          <p:nvPr>
            <p:ph type="title" idx="2"/>
          </p:nvPr>
        </p:nvSpPr>
        <p:spPr>
          <a:xfrm>
            <a:off x="540000" y="209690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SemiBold"/>
              <a:buNone/>
              <a:defRPr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pic>
        <p:nvPicPr>
          <p:cNvPr id="153" name="Google Shape;153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2555548" cy="181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1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72425" y="3696821"/>
            <a:ext cx="1171575" cy="1446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1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848194" y="3200807"/>
            <a:ext cx="1295807" cy="19426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1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0"/>
            <a:ext cx="2164024" cy="14160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27469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Пустой слайд">
  <p:cSld name="5_Пустой слайд"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96" name="Google Shape;96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723032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 1">
  <p:cSld name="14 Пустой слайд 1">
    <p:bg>
      <p:bgPr>
        <a:solidFill>
          <a:schemeClr val="lt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87225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Заголовок в одну строку">
  <p:cSld name="1_Title slide 5_2_1_2_1_2">
    <p:bg>
      <p:bgPr>
        <a:solidFill>
          <a:schemeClr val="lt1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7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05" name="Google Shape;205;p27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206" name="Google Shape;206;p27"/>
          <p:cNvSpPr txBox="1">
            <a:spLocks noGrp="1"/>
          </p:cNvSpPr>
          <p:nvPr>
            <p:ph type="subTitle" idx="2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07" name="Google Shape;207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римеры элементов">
  <p:cSld name="1_Title slide 5_2_1_12_2_1">
    <p:bg>
      <p:bgPr>
        <a:solidFill>
          <a:schemeClr val="lt1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9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5134" y="2736633"/>
            <a:ext cx="1577348" cy="1548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9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78706" y="289424"/>
            <a:ext cx="753565" cy="6737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9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8165" y="1379649"/>
            <a:ext cx="1154016" cy="1154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9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043716" y="579376"/>
            <a:ext cx="1457918" cy="14579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9" descr="preencoded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224645" y="1206057"/>
            <a:ext cx="982004" cy="982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9" descr="preencoded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461252" y="1756587"/>
            <a:ext cx="1056968" cy="1276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9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5432565" y="2353894"/>
            <a:ext cx="800272" cy="10380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9" descr="preencoded.png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3721839" y="2353894"/>
            <a:ext cx="666893" cy="777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9" descr="preencoded.png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6380340" y="2035241"/>
            <a:ext cx="1138982" cy="11421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9" descr="preencoded.png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989275" y="799742"/>
            <a:ext cx="788674" cy="788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9" descr="preencoded.png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5832699" y="2226316"/>
            <a:ext cx="684290" cy="6784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9" descr="preencoded.png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6128647" y="1360257"/>
            <a:ext cx="521964" cy="5219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9" descr="preencoded.png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4130388" y="929334"/>
            <a:ext cx="374993" cy="374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9" descr="preencoded.png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2383816" y="654766"/>
            <a:ext cx="1249882" cy="12498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9" descr="preencoded.png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3254532" y="1359599"/>
            <a:ext cx="859114" cy="6946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9" descr="preencoded.png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4130387" y="1402202"/>
            <a:ext cx="1113147" cy="10964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9" descr="preencoded.png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6441354" y="1455590"/>
            <a:ext cx="845973" cy="845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9" descr="preencoded.png"/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4477415" y="3591143"/>
            <a:ext cx="796811" cy="796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9" descr="preencoded.png"/>
          <p:cNvPicPr preferRelativeResize="0"/>
          <p:nvPr/>
        </p:nvPicPr>
        <p:blipFill rotWithShape="1">
          <a:blip r:embed="rId21">
            <a:alphaModFix/>
          </a:blip>
          <a:srcRect/>
          <a:stretch/>
        </p:blipFill>
        <p:spPr>
          <a:xfrm>
            <a:off x="6111056" y="3641287"/>
            <a:ext cx="835066" cy="840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9" descr="preencoded.png"/>
          <p:cNvPicPr preferRelativeResize="0"/>
          <p:nvPr/>
        </p:nvPicPr>
        <p:blipFill rotWithShape="1">
          <a:blip r:embed="rId22">
            <a:alphaModFix/>
          </a:blip>
          <a:srcRect/>
          <a:stretch/>
        </p:blipFill>
        <p:spPr>
          <a:xfrm>
            <a:off x="1812955" y="1060699"/>
            <a:ext cx="740809" cy="9762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9" descr="preencoded.png"/>
          <p:cNvPicPr preferRelativeResize="0"/>
          <p:nvPr/>
        </p:nvPicPr>
        <p:blipFill rotWithShape="1">
          <a:blip r:embed="rId23">
            <a:alphaModFix/>
          </a:blip>
          <a:srcRect/>
          <a:stretch/>
        </p:blipFill>
        <p:spPr>
          <a:xfrm>
            <a:off x="2382253" y="2812019"/>
            <a:ext cx="620501" cy="62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9" descr="preencoded.png"/>
          <p:cNvPicPr preferRelativeResize="0"/>
          <p:nvPr/>
        </p:nvPicPr>
        <p:blipFill rotWithShape="1">
          <a:blip r:embed="rId24">
            <a:alphaModFix/>
          </a:blip>
          <a:srcRect/>
          <a:stretch/>
        </p:blipFill>
        <p:spPr>
          <a:xfrm>
            <a:off x="4567518" y="1089694"/>
            <a:ext cx="359542" cy="3653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9" descr="preencoded.png"/>
          <p:cNvPicPr preferRelativeResize="0"/>
          <p:nvPr/>
        </p:nvPicPr>
        <p:blipFill rotWithShape="1">
          <a:blip r:embed="rId25">
            <a:alphaModFix/>
          </a:blip>
          <a:srcRect/>
          <a:stretch/>
        </p:blipFill>
        <p:spPr>
          <a:xfrm>
            <a:off x="4504715" y="2406085"/>
            <a:ext cx="840866" cy="8988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9" descr="preencoded.png"/>
          <p:cNvPicPr preferRelativeResize="0"/>
          <p:nvPr/>
        </p:nvPicPr>
        <p:blipFill rotWithShape="1">
          <a:blip r:embed="rId26">
            <a:alphaModFix/>
          </a:blip>
          <a:srcRect/>
          <a:stretch/>
        </p:blipFill>
        <p:spPr>
          <a:xfrm>
            <a:off x="6499595" y="3067180"/>
            <a:ext cx="452328" cy="452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9" descr="preencoded.png"/>
          <p:cNvPicPr preferRelativeResize="0"/>
          <p:nvPr/>
        </p:nvPicPr>
        <p:blipFill rotWithShape="1">
          <a:blip r:embed="rId27">
            <a:alphaModFix/>
          </a:blip>
          <a:srcRect/>
          <a:stretch/>
        </p:blipFill>
        <p:spPr>
          <a:xfrm>
            <a:off x="2781403" y="1884167"/>
            <a:ext cx="440729" cy="788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9" descr="preencoded.png"/>
          <p:cNvPicPr preferRelativeResize="0"/>
          <p:nvPr/>
        </p:nvPicPr>
        <p:blipFill rotWithShape="1">
          <a:blip r:embed="rId28">
            <a:alphaModFix/>
          </a:blip>
          <a:srcRect/>
          <a:stretch/>
        </p:blipFill>
        <p:spPr>
          <a:xfrm>
            <a:off x="352425" y="2156892"/>
            <a:ext cx="2420376" cy="23038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9" descr="preencoded.png"/>
          <p:cNvPicPr preferRelativeResize="0"/>
          <p:nvPr/>
        </p:nvPicPr>
        <p:blipFill rotWithShape="1">
          <a:blip r:embed="rId29">
            <a:alphaModFix/>
          </a:blip>
          <a:srcRect/>
          <a:stretch/>
        </p:blipFill>
        <p:spPr>
          <a:xfrm>
            <a:off x="2555237" y="3159963"/>
            <a:ext cx="2161378" cy="1983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9" descr="preencoded.png"/>
          <p:cNvPicPr preferRelativeResize="0"/>
          <p:nvPr/>
        </p:nvPicPr>
        <p:blipFill rotWithShape="1">
          <a:blip r:embed="rId30">
            <a:alphaModFix/>
          </a:blip>
          <a:srcRect/>
          <a:stretch/>
        </p:blipFill>
        <p:spPr>
          <a:xfrm>
            <a:off x="4700894" y="3496312"/>
            <a:ext cx="2029470" cy="1647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9" descr="preencoded.png"/>
          <p:cNvPicPr preferRelativeResize="0"/>
          <p:nvPr/>
        </p:nvPicPr>
        <p:blipFill rotWithShape="1">
          <a:blip r:embed="rId31">
            <a:alphaModFix/>
          </a:blip>
          <a:srcRect/>
          <a:stretch/>
        </p:blipFill>
        <p:spPr>
          <a:xfrm>
            <a:off x="4579113" y="0"/>
            <a:ext cx="1594744" cy="1455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9" descr="preencoded.png"/>
          <p:cNvPicPr preferRelativeResize="0"/>
          <p:nvPr/>
        </p:nvPicPr>
        <p:blipFill rotWithShape="1">
          <a:blip r:embed="rId32">
            <a:alphaModFix/>
          </a:blip>
          <a:srcRect/>
          <a:stretch/>
        </p:blipFill>
        <p:spPr>
          <a:xfrm>
            <a:off x="3686055" y="1437640"/>
            <a:ext cx="834762" cy="1081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9" descr="preencoded.png"/>
          <p:cNvPicPr preferRelativeResize="0"/>
          <p:nvPr/>
        </p:nvPicPr>
        <p:blipFill rotWithShape="1">
          <a:blip r:embed="rId33">
            <a:alphaModFix/>
          </a:blip>
          <a:srcRect/>
          <a:stretch/>
        </p:blipFill>
        <p:spPr>
          <a:xfrm>
            <a:off x="476250" y="676275"/>
            <a:ext cx="2676525" cy="20145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420">
          <p15:clr>
            <a:srgbClr val="FA7B17"/>
          </p15:clr>
        </p15:guide>
        <p15:guide id="2" orient="horz" pos="2948">
          <p15:clr>
            <a:srgbClr val="FA7B17"/>
          </p15:clr>
        </p15:guide>
        <p15:guide id="3" orient="horz" pos="227">
          <p15:clr>
            <a:srgbClr val="FA7B17"/>
          </p15:clr>
        </p15:guide>
        <p15:guide id="4" orient="horz" pos="454">
          <p15:clr>
            <a:srgbClr val="FA7B17"/>
          </p15:clr>
        </p15:guide>
        <p15:guide id="5" pos="2767">
          <p15:clr>
            <a:srgbClr val="FA7B17"/>
          </p15:clr>
        </p15:guide>
        <p15:guide id="6" pos="1667">
          <p15:clr>
            <a:srgbClr val="FA7B17"/>
          </p15:clr>
        </p15:guide>
        <p15:guide id="7" pos="2993">
          <p15:clr>
            <a:srgbClr val="FA7B17"/>
          </p15:clr>
        </p15:guide>
        <p15:guide id="8" pos="4093">
          <p15:clr>
            <a:srgbClr val="FA7B17"/>
          </p15:clr>
        </p15:guide>
        <p15:guide id="9" pos="4320">
          <p15:clr>
            <a:srgbClr val="FA7B17"/>
          </p15:clr>
        </p15:guide>
        <p15:guide id="10" pos="1440">
          <p15:clr>
            <a:srgbClr val="FA7B17"/>
          </p15:clr>
        </p15:guide>
        <p15:guide id="11" orient="horz" pos="1134">
          <p15:clr>
            <a:srgbClr val="FA7B17"/>
          </p15:clr>
        </p15:guide>
        <p15:guide id="12" orient="horz" pos="907">
          <p15:clr>
            <a:srgbClr val="FA7B17"/>
          </p15:clr>
        </p15:guide>
        <p15:guide id="13" orient="horz" pos="1587">
          <p15:clr>
            <a:srgbClr val="FA7B17"/>
          </p15:clr>
        </p15:guide>
        <p15:guide id="14" orient="horz" pos="1814">
          <p15:clr>
            <a:srgbClr val="FA7B17"/>
          </p15:clr>
        </p15:guide>
        <p15:guide id="15" orient="horz" pos="2268">
          <p15:clr>
            <a:srgbClr val="FA7B17"/>
          </p15:clr>
        </p15:guide>
        <p15:guide id="16" orient="horz" pos="249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План курса 1">
  <p:cSld name="1_Title slide 5_2_1_4_1_1_1_1_1">
    <p:bg>
      <p:bgPr>
        <a:solidFill>
          <a:schemeClr val="lt1"/>
        </a:solidFill>
        <a:effectLst/>
      </p:bgPr>
    </p:bg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0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4" name="Google Shape;244;p30"/>
          <p:cNvSpPr txBox="1">
            <a:spLocks noGrp="1"/>
          </p:cNvSpPr>
          <p:nvPr>
            <p:ph type="subTitle" idx="1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5" name="Google Shape;245;p30"/>
          <p:cNvSpPr txBox="1">
            <a:spLocks noGrp="1"/>
          </p:cNvSpPr>
          <p:nvPr>
            <p:ph type="subTitle" idx="2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6" name="Google Shape;246;p30"/>
          <p:cNvSpPr txBox="1">
            <a:spLocks noGrp="1"/>
          </p:cNvSpPr>
          <p:nvPr>
            <p:ph type="subTitle" idx="3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7" name="Google Shape;247;p30"/>
          <p:cNvSpPr txBox="1">
            <a:spLocks noGrp="1"/>
          </p:cNvSpPr>
          <p:nvPr>
            <p:ph type="subTitle" idx="4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8" name="Google Shape;248;p30"/>
          <p:cNvSpPr txBox="1">
            <a:spLocks noGrp="1"/>
          </p:cNvSpPr>
          <p:nvPr>
            <p:ph type="subTitle" idx="5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9" name="Google Shape;249;p30"/>
          <p:cNvSpPr txBox="1">
            <a:spLocks noGrp="1"/>
          </p:cNvSpPr>
          <p:nvPr>
            <p:ph type="subTitle" idx="6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0" name="Google Shape;250;p30"/>
          <p:cNvSpPr txBox="1">
            <a:spLocks noGrp="1"/>
          </p:cNvSpPr>
          <p:nvPr>
            <p:ph type="subTitle" idx="7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1" name="Google Shape;251;p30"/>
          <p:cNvSpPr txBox="1">
            <a:spLocks noGrp="1"/>
          </p:cNvSpPr>
          <p:nvPr>
            <p:ph type="subTitle" idx="8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2" name="Google Shape;252;p30"/>
          <p:cNvSpPr txBox="1">
            <a:spLocks noGrp="1"/>
          </p:cNvSpPr>
          <p:nvPr>
            <p:ph type="subTitle" idx="9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3" name="Google Shape;253;p30"/>
          <p:cNvSpPr txBox="1">
            <a:spLocks noGrp="1"/>
          </p:cNvSpPr>
          <p:nvPr>
            <p:ph type="subTitle" idx="13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4" name="Google Shape;254;p30"/>
          <p:cNvSpPr txBox="1">
            <a:spLocks noGrp="1"/>
          </p:cNvSpPr>
          <p:nvPr>
            <p:ph type="subTitle" idx="14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5" name="Google Shape;255;p30"/>
          <p:cNvSpPr txBox="1">
            <a:spLocks noGrp="1"/>
          </p:cNvSpPr>
          <p:nvPr>
            <p:ph type="subTitle" idx="15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6" name="Google Shape;256;p30"/>
          <p:cNvSpPr txBox="1">
            <a:spLocks noGrp="1"/>
          </p:cNvSpPr>
          <p:nvPr>
            <p:ph type="subTitle" idx="16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7" name="Google Shape;257;p30"/>
          <p:cNvSpPr txBox="1">
            <a:spLocks noGrp="1"/>
          </p:cNvSpPr>
          <p:nvPr>
            <p:ph type="subTitle" idx="17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8" name="Google Shape;258;p30"/>
          <p:cNvSpPr txBox="1">
            <a:spLocks noGrp="1"/>
          </p:cNvSpPr>
          <p:nvPr>
            <p:ph type="subTitle" idx="18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9" name="Google Shape;259;p30"/>
          <p:cNvSpPr txBox="1">
            <a:spLocks noGrp="1"/>
          </p:cNvSpPr>
          <p:nvPr>
            <p:ph type="subTitle" idx="19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0" name="Google Shape;260;p30"/>
          <p:cNvSpPr txBox="1">
            <a:spLocks noGrp="1"/>
          </p:cNvSpPr>
          <p:nvPr>
            <p:ph type="subTitle" idx="20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1" name="Google Shape;261;p30"/>
          <p:cNvSpPr txBox="1">
            <a:spLocks noGrp="1"/>
          </p:cNvSpPr>
          <p:nvPr>
            <p:ph type="subTitle" idx="21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2" name="Google Shape;262;p30"/>
          <p:cNvSpPr txBox="1">
            <a:spLocks noGrp="1"/>
          </p:cNvSpPr>
          <p:nvPr>
            <p:ph type="subTitle" idx="22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3" name="Google Shape;263;p30"/>
          <p:cNvSpPr txBox="1">
            <a:spLocks noGrp="1"/>
          </p:cNvSpPr>
          <p:nvPr>
            <p:ph type="subTitle" idx="23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64" name="Google Shape;264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0"/>
          <p:cNvSpPr txBox="1">
            <a:spLocks noGrp="1"/>
          </p:cNvSpPr>
          <p:nvPr>
            <p:ph type="subTitle" idx="2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План курса 1 1">
  <p:cSld name="1_Title slide 5_2_1_4_1_1_1_1_1_1_1">
    <p:bg>
      <p:bgPr>
        <a:solidFill>
          <a:schemeClr val="lt1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1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subTitle" idx="1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2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0" name="Google Shape;270;p31"/>
          <p:cNvSpPr txBox="1">
            <a:spLocks noGrp="1"/>
          </p:cNvSpPr>
          <p:nvPr>
            <p:ph type="subTitle" idx="3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1" name="Google Shape;271;p31"/>
          <p:cNvSpPr txBox="1">
            <a:spLocks noGrp="1"/>
          </p:cNvSpPr>
          <p:nvPr>
            <p:ph type="subTitle" idx="4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2" name="Google Shape;272;p31"/>
          <p:cNvSpPr txBox="1">
            <a:spLocks noGrp="1"/>
          </p:cNvSpPr>
          <p:nvPr>
            <p:ph type="subTitle" idx="5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3" name="Google Shape;273;p31"/>
          <p:cNvSpPr txBox="1">
            <a:spLocks noGrp="1"/>
          </p:cNvSpPr>
          <p:nvPr>
            <p:ph type="subTitle" idx="6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4" name="Google Shape;274;p31"/>
          <p:cNvSpPr txBox="1">
            <a:spLocks noGrp="1"/>
          </p:cNvSpPr>
          <p:nvPr>
            <p:ph type="subTitle" idx="7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5" name="Google Shape;275;p31"/>
          <p:cNvSpPr txBox="1">
            <a:spLocks noGrp="1"/>
          </p:cNvSpPr>
          <p:nvPr>
            <p:ph type="subTitle" idx="8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6" name="Google Shape;276;p31"/>
          <p:cNvSpPr txBox="1">
            <a:spLocks noGrp="1"/>
          </p:cNvSpPr>
          <p:nvPr>
            <p:ph type="subTitle" idx="9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7" name="Google Shape;277;p31"/>
          <p:cNvSpPr txBox="1">
            <a:spLocks noGrp="1"/>
          </p:cNvSpPr>
          <p:nvPr>
            <p:ph type="subTitle" idx="13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8" name="Google Shape;278;p31"/>
          <p:cNvSpPr txBox="1">
            <a:spLocks noGrp="1"/>
          </p:cNvSpPr>
          <p:nvPr>
            <p:ph type="subTitle" idx="14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9" name="Google Shape;279;p31"/>
          <p:cNvSpPr txBox="1">
            <a:spLocks noGrp="1"/>
          </p:cNvSpPr>
          <p:nvPr>
            <p:ph type="subTitle" idx="15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80" name="Google Shape;280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1"/>
          <p:cNvSpPr txBox="1">
            <a:spLocks noGrp="1"/>
          </p:cNvSpPr>
          <p:nvPr>
            <p:ph type="subTitle" idx="16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2676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 4">
  <p:cSld name="1_Титульный слайд 4">
    <p:bg>
      <p:bgPr>
        <a:solidFill>
          <a:srgbClr val="222222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ubTitle" idx="1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34" name="Google Shape;34;p6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345605" y="0"/>
            <a:ext cx="479839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0000" y="238125"/>
            <a:ext cx="1414463" cy="1821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119873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  <p15:guide id="18" pos="436">
          <p15:clr>
            <a:srgbClr val="E46962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План курса">
  <p:cSld name="3_План курса">
    <p:bg>
      <p:bgPr>
        <a:solidFill>
          <a:schemeClr val="lt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subTitle" idx="1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subTitle" idx="2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ubTitle" idx="3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ubTitle" idx="4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ubTitle" idx="5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ubTitle" idx="6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subTitle" idx="7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subTitle" idx="8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ubTitle" idx="9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ubTitle" idx="13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subTitle" idx="14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subTitle" idx="15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ubTitle" idx="16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ubTitle" idx="17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subTitle" idx="18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ubTitle" idx="19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subTitle" idx="20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subTitle" idx="21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subTitle" idx="22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ubTitle" idx="23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65" name="Google Shape;65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8"/>
          <p:cNvSpPr txBox="1">
            <a:spLocks noGrp="1"/>
          </p:cNvSpPr>
          <p:nvPr>
            <p:ph type="subTitle" idx="2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573987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План курса">
  <p:cSld name="4_План курса">
    <p:bg>
      <p:bgPr>
        <a:solidFill>
          <a:schemeClr val="lt1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ubTitle" idx="1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ubTitle" idx="2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ubTitle" idx="3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subTitle" idx="4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ubTitle" idx="5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subTitle" idx="6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7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subTitle" idx="8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ubTitle" idx="9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subTitle" idx="13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ubTitle" idx="14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subTitle" idx="15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81" name="Google Shape;8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9"/>
          <p:cNvSpPr txBox="1">
            <a:spLocks noGrp="1"/>
          </p:cNvSpPr>
          <p:nvPr>
            <p:ph type="subTitle" idx="16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27382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73" r:id="rId2"/>
    <p:sldLayoutId id="2147483675" r:id="rId3"/>
    <p:sldLayoutId id="2147483676" r:id="rId4"/>
    <p:sldLayoutId id="2147483677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arbon.now.sh/?bg=rgba(255%2C255%2C255%2C0)&amp;t=seti&amp;wt=none&amp;l=auto&amp;ds=false&amp;dsyoff=20px&amp;dsblur=68px&amp;wc=false&amp;wa=false&amp;pv=0px&amp;ph=0px&amp;ln=true&amp;fl=1&amp;fm=Fira%20Code&amp;fs=14.5px&amp;lh=135%25&amp;si=false&amp;es=4x&amp;wm=false&amp;code=const%2520pluckDeep%2520%253D%2520key%2520%253D%253E%2520obj%2520%253D%253E%2520key.split(%27.%27).reduce((accum%252C%2520key)%2520%253D%253E%2520accum%255Bkey%255D%252C%2520obj)%250A%250Aconst%2520compose%2520%253D%2520(...fns)%2520%253D%253E%2520res%2520%253D%253E%2520fns.reduce((accum%252C%2520next)%2520%253D%253E%2520next(accum)%252C%2520res)%250A%250Aconst%2520unfold%2520%253D%2520(f%252C%2520seed)%2520%253D%253E%2520%257B%250A%2520%2520const%2520go%2520%253D%2520(f%252C%2520seed%252C%2520acc)%2520%253D%253E%2520%257B%250A%2520%2520%2520%2520const%2520res%2520%253D%2520f(seed)%250A%2520%2520%2520%2520return%2520res%2520%253F%2520go(f%252C%2520res%255B1%255D%252C%2520acc.concat(%255Bres%255B0%255D%255D))%2520%253A%2520acc%250A%2520%2520%257D%250A%2520%2520return%2520go(f%252C%2520seed%252C%2520%255B%255D)%250A%257D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56" name="Google Shape;956;p90"/>
          <p:cNvCxnSpPr>
            <a:stCxn id="957" idx="3"/>
          </p:cNvCxnSpPr>
          <p:nvPr/>
        </p:nvCxnSpPr>
        <p:spPr>
          <a:xfrm>
            <a:off x="5479788" y="2331347"/>
            <a:ext cx="960900" cy="315300"/>
          </a:xfrm>
          <a:prstGeom prst="curvedConnector3">
            <a:avLst>
              <a:gd name="adj1" fmla="val 78434"/>
            </a:avLst>
          </a:prstGeom>
          <a:noFill/>
          <a:ln w="19050" cap="flat" cmpd="sng">
            <a:solidFill>
              <a:srgbClr val="DCCDF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58" name="Google Shape;958;p90"/>
          <p:cNvCxnSpPr>
            <a:endCxn id="957" idx="1"/>
          </p:cNvCxnSpPr>
          <p:nvPr/>
        </p:nvCxnSpPr>
        <p:spPr>
          <a:xfrm rot="10800000" flipH="1">
            <a:off x="2441388" y="2331347"/>
            <a:ext cx="993000" cy="521100"/>
          </a:xfrm>
          <a:prstGeom prst="curvedConnector3">
            <a:avLst>
              <a:gd name="adj1" fmla="val 18119"/>
            </a:avLst>
          </a:prstGeom>
          <a:noFill/>
          <a:ln w="19050" cap="flat" cmpd="sng">
            <a:solidFill>
              <a:srgbClr val="DCCDF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59" name="Google Shape;959;p90"/>
          <p:cNvCxnSpPr>
            <a:stCxn id="960" idx="0"/>
            <a:endCxn id="961" idx="1"/>
          </p:cNvCxnSpPr>
          <p:nvPr/>
        </p:nvCxnSpPr>
        <p:spPr>
          <a:xfrm rot="-5400000">
            <a:off x="2323500" y="1333722"/>
            <a:ext cx="1003200" cy="1584900"/>
          </a:xfrm>
          <a:prstGeom prst="bentConnector2">
            <a:avLst/>
          </a:prstGeom>
          <a:noFill/>
          <a:ln w="19050" cap="flat" cmpd="sng">
            <a:solidFill>
              <a:srgbClr val="DCCDF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62" name="Google Shape;962;p90"/>
          <p:cNvCxnSpPr>
            <a:stCxn id="963" idx="0"/>
            <a:endCxn id="961" idx="3"/>
          </p:cNvCxnSpPr>
          <p:nvPr/>
        </p:nvCxnSpPr>
        <p:spPr>
          <a:xfrm rot="5400000" flipH="1">
            <a:off x="5707750" y="1213607"/>
            <a:ext cx="870900" cy="1692900"/>
          </a:xfrm>
          <a:prstGeom prst="bentConnector2">
            <a:avLst/>
          </a:prstGeom>
          <a:noFill/>
          <a:ln w="19050" cap="flat" cmpd="sng">
            <a:solidFill>
              <a:srgbClr val="DCCDF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64" name="Google Shape;964;p90"/>
          <p:cNvCxnSpPr>
            <a:stCxn id="965" idx="2"/>
            <a:endCxn id="966" idx="1"/>
          </p:cNvCxnSpPr>
          <p:nvPr/>
        </p:nvCxnSpPr>
        <p:spPr>
          <a:xfrm rot="-5400000" flipH="1">
            <a:off x="3035375" y="3669671"/>
            <a:ext cx="272700" cy="1378500"/>
          </a:xfrm>
          <a:prstGeom prst="bentConnector2">
            <a:avLst/>
          </a:prstGeom>
          <a:noFill/>
          <a:ln w="19050" cap="flat" cmpd="sng">
            <a:solidFill>
              <a:srgbClr val="DCCDF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67" name="Google Shape;967;p90"/>
          <p:cNvCxnSpPr>
            <a:stCxn id="968" idx="2"/>
            <a:endCxn id="966" idx="3"/>
          </p:cNvCxnSpPr>
          <p:nvPr/>
        </p:nvCxnSpPr>
        <p:spPr>
          <a:xfrm rot="5400000">
            <a:off x="5609375" y="3672970"/>
            <a:ext cx="266100" cy="1378500"/>
          </a:xfrm>
          <a:prstGeom prst="bentConnector2">
            <a:avLst/>
          </a:prstGeom>
          <a:noFill/>
          <a:ln w="19050" cap="flat" cmpd="sng">
            <a:solidFill>
              <a:srgbClr val="DCCDF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69" name="Google Shape;969;p90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77556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Цикл информационных процессов в CRM</a:t>
            </a:r>
            <a:endParaRPr sz="18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961" name="Google Shape;961;p90"/>
          <p:cNvSpPr/>
          <p:nvPr/>
        </p:nvSpPr>
        <p:spPr>
          <a:xfrm>
            <a:off x="3617538" y="1440000"/>
            <a:ext cx="1679100" cy="369300"/>
          </a:xfrm>
          <a:prstGeom prst="roundRect">
            <a:avLst>
              <a:gd name="adj" fmla="val 16667"/>
            </a:avLst>
          </a:prstGeom>
          <a:solidFill>
            <a:srgbClr val="CBB4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Анализ и изучение</a:t>
            </a:r>
            <a:endParaRPr sz="12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957" name="Google Shape;957;p90"/>
          <p:cNvSpPr/>
          <p:nvPr/>
        </p:nvSpPr>
        <p:spPr>
          <a:xfrm>
            <a:off x="3434388" y="2045447"/>
            <a:ext cx="2045400" cy="5718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 cap="flat" cmpd="sng">
            <a:solidFill>
              <a:srgbClr val="E3E1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IBM Plex Sans"/>
                <a:ea typeface="IBM Plex Sans"/>
                <a:cs typeface="IBM Plex Sans"/>
                <a:sym typeface="IBM Plex Sans"/>
              </a:rPr>
              <a:t>Сбор агрегированных данных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60" name="Google Shape;960;p90"/>
          <p:cNvSpPr/>
          <p:nvPr/>
        </p:nvSpPr>
        <p:spPr>
          <a:xfrm>
            <a:off x="875700" y="2627772"/>
            <a:ext cx="2313900" cy="5718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 cap="flat" cmpd="sng">
            <a:solidFill>
              <a:srgbClr val="DCCD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IBM Plex Sans"/>
                <a:ea typeface="IBM Plex Sans"/>
                <a:cs typeface="IBM Plex Sans"/>
                <a:sym typeface="IBM Plex Sans"/>
              </a:rPr>
              <a:t>Анализ обратной связи </a:t>
            </a:r>
            <a:br>
              <a:rPr lang="ru" sz="1000"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" sz="1000">
                <a:latin typeface="IBM Plex Sans"/>
                <a:ea typeface="IBM Plex Sans"/>
                <a:cs typeface="IBM Plex Sans"/>
                <a:sym typeface="IBM Plex Sans"/>
              </a:rPr>
              <a:t>и результатов, корректировка подходов и методик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63" name="Google Shape;963;p90"/>
          <p:cNvSpPr/>
          <p:nvPr/>
        </p:nvSpPr>
        <p:spPr>
          <a:xfrm>
            <a:off x="5724550" y="2495507"/>
            <a:ext cx="2530200" cy="7176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 cap="flat" cmpd="sng">
            <a:solidFill>
              <a:srgbClr val="DCCD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IBM Plex Sans"/>
                <a:ea typeface="IBM Plex Sans"/>
                <a:cs typeface="IBM Plex Sans"/>
                <a:sym typeface="IBM Plex Sans"/>
              </a:rPr>
              <a:t>Анализ рыночных возможностей компании, предпочтений </a:t>
            </a:r>
            <a:br>
              <a:rPr lang="ru" sz="1000"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" sz="1000">
                <a:latin typeface="IBM Plex Sans"/>
                <a:ea typeface="IBM Plex Sans"/>
                <a:cs typeface="IBM Plex Sans"/>
                <a:sym typeface="IBM Plex Sans"/>
              </a:rPr>
              <a:t>и запросов потребителей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68" name="Google Shape;968;p90"/>
          <p:cNvSpPr/>
          <p:nvPr/>
        </p:nvSpPr>
        <p:spPr>
          <a:xfrm>
            <a:off x="5166575" y="3511570"/>
            <a:ext cx="2530200" cy="7176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 cap="flat" cmpd="sng">
            <a:solidFill>
              <a:srgbClr val="DCCD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IBM Plex Sans"/>
                <a:ea typeface="IBM Plex Sans"/>
                <a:cs typeface="IBM Plex Sans"/>
                <a:sym typeface="IBM Plex Sans"/>
              </a:rPr>
              <a:t>Разработка адекватных сообщений </a:t>
            </a:r>
            <a:br>
              <a:rPr lang="ru" sz="1000"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" sz="1000">
                <a:latin typeface="IBM Plex Sans"/>
                <a:ea typeface="IBM Plex Sans"/>
                <a:cs typeface="IBM Plex Sans"/>
                <a:sym typeface="IBM Plex Sans"/>
              </a:rPr>
              <a:t>и сигналов для каждого потребителя в отдельности и рынка в целом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65" name="Google Shape;965;p90"/>
          <p:cNvSpPr/>
          <p:nvPr/>
        </p:nvSpPr>
        <p:spPr>
          <a:xfrm>
            <a:off x="1217375" y="3504971"/>
            <a:ext cx="2530200" cy="7176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 cap="flat" cmpd="sng">
            <a:solidFill>
              <a:srgbClr val="DCCD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IBM Plex Sans"/>
                <a:ea typeface="IBM Plex Sans"/>
                <a:cs typeface="IBM Plex Sans"/>
                <a:sym typeface="IBM Plex Sans"/>
              </a:rPr>
              <a:t>Процесс взаимодействия (коммуникации) через соответствующие каналы и точки контакта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66" name="Google Shape;966;p90"/>
          <p:cNvSpPr/>
          <p:nvPr/>
        </p:nvSpPr>
        <p:spPr>
          <a:xfrm>
            <a:off x="3861063" y="4310722"/>
            <a:ext cx="1192200" cy="369300"/>
          </a:xfrm>
          <a:prstGeom prst="roundRect">
            <a:avLst>
              <a:gd name="adj" fmla="val 16667"/>
            </a:avLst>
          </a:prstGeom>
          <a:solidFill>
            <a:srgbClr val="CBB4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Действия</a:t>
            </a:r>
            <a:endParaRPr sz="12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970" name="Google Shape;970;p90"/>
          <p:cNvSpPr/>
          <p:nvPr/>
        </p:nvSpPr>
        <p:spPr>
          <a:xfrm>
            <a:off x="3977838" y="2980465"/>
            <a:ext cx="958500" cy="4431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IBM Plex Sans"/>
                <a:ea typeface="IBM Plex Sans"/>
                <a:cs typeface="IBM Plex Sans"/>
                <a:sym typeface="IBM Plex Sans"/>
              </a:rPr>
              <a:t>CRM</a:t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971" name="Google Shape;971;p90"/>
          <p:cNvCxnSpPr>
            <a:stCxn id="963" idx="2"/>
            <a:endCxn id="968" idx="0"/>
          </p:cNvCxnSpPr>
          <p:nvPr/>
        </p:nvCxnSpPr>
        <p:spPr>
          <a:xfrm rot="5400000">
            <a:off x="6561400" y="3083357"/>
            <a:ext cx="298500" cy="558000"/>
          </a:xfrm>
          <a:prstGeom prst="curvedConnector3">
            <a:avLst>
              <a:gd name="adj1" fmla="val 66404"/>
            </a:avLst>
          </a:prstGeom>
          <a:noFill/>
          <a:ln w="19050" cap="flat" cmpd="sng">
            <a:solidFill>
              <a:srgbClr val="DCCDF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72" name="Google Shape;972;p90"/>
          <p:cNvCxnSpPr>
            <a:stCxn id="968" idx="1"/>
            <a:endCxn id="965" idx="3"/>
          </p:cNvCxnSpPr>
          <p:nvPr/>
        </p:nvCxnSpPr>
        <p:spPr>
          <a:xfrm rot="10800000">
            <a:off x="3747575" y="3863770"/>
            <a:ext cx="1419000" cy="66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rgbClr val="DCCDF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73" name="Google Shape;973;p90"/>
          <p:cNvCxnSpPr>
            <a:stCxn id="965" idx="0"/>
            <a:endCxn id="960" idx="2"/>
          </p:cNvCxnSpPr>
          <p:nvPr/>
        </p:nvCxnSpPr>
        <p:spPr>
          <a:xfrm rot="5400000" flipH="1">
            <a:off x="2104925" y="3127421"/>
            <a:ext cx="305400" cy="449700"/>
          </a:xfrm>
          <a:prstGeom prst="curvedConnector3">
            <a:avLst>
              <a:gd name="adj1" fmla="val 41879"/>
            </a:avLst>
          </a:prstGeom>
          <a:noFill/>
          <a:ln w="19050" cap="flat" cmpd="sng">
            <a:solidFill>
              <a:srgbClr val="DCCDF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74" name="Google Shape;974;p90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 схемы/таблицы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91"/>
          <p:cNvSpPr/>
          <p:nvPr/>
        </p:nvSpPr>
        <p:spPr>
          <a:xfrm>
            <a:off x="2982425" y="1235550"/>
            <a:ext cx="3218700" cy="3218700"/>
          </a:xfrm>
          <a:prstGeom prst="pie">
            <a:avLst>
              <a:gd name="adj1" fmla="val 12196352"/>
              <a:gd name="adj2" fmla="val 20252986"/>
            </a:avLst>
          </a:prstGeom>
          <a:solidFill>
            <a:srgbClr val="CBB4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91"/>
          <p:cNvSpPr/>
          <p:nvPr/>
        </p:nvSpPr>
        <p:spPr>
          <a:xfrm>
            <a:off x="2982425" y="1235550"/>
            <a:ext cx="3218700" cy="3218700"/>
          </a:xfrm>
          <a:prstGeom prst="pie">
            <a:avLst>
              <a:gd name="adj1" fmla="val 20230068"/>
              <a:gd name="adj2" fmla="val 5450481"/>
            </a:avLst>
          </a:prstGeom>
          <a:solidFill>
            <a:srgbClr val="AAF0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91"/>
          <p:cNvSpPr/>
          <p:nvPr/>
        </p:nvSpPr>
        <p:spPr>
          <a:xfrm>
            <a:off x="2982425" y="1235550"/>
            <a:ext cx="3218700" cy="3218700"/>
          </a:xfrm>
          <a:prstGeom prst="pie">
            <a:avLst>
              <a:gd name="adj1" fmla="val 5428103"/>
              <a:gd name="adj2" fmla="val 12247645"/>
            </a:avLst>
          </a:prstGeom>
          <a:solidFill>
            <a:srgbClr val="FEB0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91"/>
          <p:cNvSpPr/>
          <p:nvPr/>
        </p:nvSpPr>
        <p:spPr>
          <a:xfrm>
            <a:off x="3718586" y="1971724"/>
            <a:ext cx="1746300" cy="17463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" name="Google Shape;983;p91"/>
          <p:cNvSpPr txBox="1"/>
          <p:nvPr/>
        </p:nvSpPr>
        <p:spPr>
          <a:xfrm>
            <a:off x="4008388" y="2604675"/>
            <a:ext cx="1166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База клиентов</a:t>
            </a:r>
            <a:endParaRPr b="1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84" name="Google Shape;984;p91"/>
          <p:cNvSpPr txBox="1"/>
          <p:nvPr/>
        </p:nvSpPr>
        <p:spPr>
          <a:xfrm>
            <a:off x="5863263" y="719996"/>
            <a:ext cx="1440000" cy="8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Контроль</a:t>
            </a:r>
            <a:endParaRPr sz="1200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Сделки</a:t>
            </a:r>
            <a:endParaRPr sz="1200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ru" sz="1200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Воронка</a:t>
            </a:r>
            <a:endParaRPr sz="1200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85" name="Google Shape;985;p91"/>
          <p:cNvSpPr txBox="1"/>
          <p:nvPr/>
        </p:nvSpPr>
        <p:spPr>
          <a:xfrm rot="-3225293">
            <a:off x="4968627" y="3329672"/>
            <a:ext cx="1166529" cy="215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Сервис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86" name="Google Shape;986;p91"/>
          <p:cNvSpPr txBox="1"/>
          <p:nvPr/>
        </p:nvSpPr>
        <p:spPr>
          <a:xfrm rot="2924521">
            <a:off x="3077564" y="3392108"/>
            <a:ext cx="1166880" cy="215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Маркетинг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87" name="Google Shape;987;p91"/>
          <p:cNvSpPr txBox="1"/>
          <p:nvPr/>
        </p:nvSpPr>
        <p:spPr>
          <a:xfrm>
            <a:off x="4008388" y="1529850"/>
            <a:ext cx="11667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Продажи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88" name="Google Shape;988;p91"/>
          <p:cNvSpPr txBox="1"/>
          <p:nvPr/>
        </p:nvSpPr>
        <p:spPr>
          <a:xfrm>
            <a:off x="6379613" y="3711220"/>
            <a:ext cx="1440000" cy="9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Повторные продажи</a:t>
            </a:r>
            <a:endParaRPr sz="1200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Лояльность</a:t>
            </a:r>
            <a:endParaRPr sz="1200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ru" sz="1200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Обслуживание</a:t>
            </a:r>
            <a:endParaRPr sz="1200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89" name="Google Shape;989;p91"/>
          <p:cNvSpPr txBox="1"/>
          <p:nvPr/>
        </p:nvSpPr>
        <p:spPr>
          <a:xfrm>
            <a:off x="1066913" y="2439604"/>
            <a:ext cx="1440000" cy="8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Рассылки</a:t>
            </a:r>
            <a:endParaRPr sz="1200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Воздействия</a:t>
            </a:r>
            <a:endParaRPr sz="1200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r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ru" sz="1200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Покупатели</a:t>
            </a:r>
            <a:endParaRPr sz="1200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90" name="Google Shape;990;p91"/>
          <p:cNvSpPr/>
          <p:nvPr/>
        </p:nvSpPr>
        <p:spPr>
          <a:xfrm>
            <a:off x="5430038" y="748550"/>
            <a:ext cx="374900" cy="1103800"/>
          </a:xfrm>
          <a:custGeom>
            <a:avLst/>
            <a:gdLst/>
            <a:ahLst/>
            <a:cxnLst/>
            <a:rect l="l" t="t" r="r" b="b"/>
            <a:pathLst>
              <a:path w="14996" h="44152" extrusionOk="0">
                <a:moveTo>
                  <a:pt x="14796" y="0"/>
                </a:moveTo>
                <a:lnTo>
                  <a:pt x="14996" y="35494"/>
                </a:lnTo>
                <a:lnTo>
                  <a:pt x="0" y="44152"/>
                </a:lnTo>
              </a:path>
            </a:pathLst>
          </a:custGeom>
          <a:noFill/>
          <a:ln w="19050" cap="flat" cmpd="sng">
            <a:solidFill>
              <a:srgbClr val="D2D2D9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1" name="Google Shape;991;p91"/>
          <p:cNvSpPr/>
          <p:nvPr/>
        </p:nvSpPr>
        <p:spPr>
          <a:xfrm>
            <a:off x="5794913" y="3420575"/>
            <a:ext cx="516350" cy="1234600"/>
          </a:xfrm>
          <a:custGeom>
            <a:avLst/>
            <a:gdLst/>
            <a:ahLst/>
            <a:cxnLst/>
            <a:rect l="l" t="t" r="r" b="b"/>
            <a:pathLst>
              <a:path w="20654" h="49384" extrusionOk="0">
                <a:moveTo>
                  <a:pt x="20654" y="49384"/>
                </a:moveTo>
                <a:lnTo>
                  <a:pt x="20654" y="12086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rgbClr val="D2D2D9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2" name="Google Shape;992;p91"/>
          <p:cNvSpPr/>
          <p:nvPr/>
        </p:nvSpPr>
        <p:spPr>
          <a:xfrm>
            <a:off x="2598688" y="2435000"/>
            <a:ext cx="585375" cy="967525"/>
          </a:xfrm>
          <a:custGeom>
            <a:avLst/>
            <a:gdLst/>
            <a:ahLst/>
            <a:cxnLst/>
            <a:rect l="l" t="t" r="r" b="b"/>
            <a:pathLst>
              <a:path w="23415" h="38701" extrusionOk="0">
                <a:moveTo>
                  <a:pt x="154" y="0"/>
                </a:moveTo>
                <a:lnTo>
                  <a:pt x="0" y="34211"/>
                </a:lnTo>
                <a:lnTo>
                  <a:pt x="23415" y="38701"/>
                </a:lnTo>
              </a:path>
            </a:pathLst>
          </a:custGeom>
          <a:noFill/>
          <a:ln w="19050" cap="flat" cmpd="sng">
            <a:solidFill>
              <a:srgbClr val="D2D2D9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3" name="Google Shape;993;p91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 схемы/таблицы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p92"/>
          <p:cNvSpPr/>
          <p:nvPr/>
        </p:nvSpPr>
        <p:spPr>
          <a:xfrm>
            <a:off x="3875838" y="1705175"/>
            <a:ext cx="1392300" cy="1392300"/>
          </a:xfrm>
          <a:prstGeom prst="ellipse">
            <a:avLst/>
          </a:prstGeom>
          <a:solidFill>
            <a:srgbClr val="FDF7B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>
                <a:solidFill>
                  <a:srgbClr val="333333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CRM</a:t>
            </a:r>
            <a:endParaRPr sz="2600">
              <a:solidFill>
                <a:srgbClr val="333333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999" name="Google Shape;999;p92"/>
          <p:cNvSpPr/>
          <p:nvPr/>
        </p:nvSpPr>
        <p:spPr>
          <a:xfrm>
            <a:off x="2021513" y="861350"/>
            <a:ext cx="1392300" cy="509400"/>
          </a:xfrm>
          <a:prstGeom prst="roundRect">
            <a:avLst>
              <a:gd name="adj" fmla="val 16667"/>
            </a:avLst>
          </a:prstGeom>
          <a:solidFill>
            <a:srgbClr val="FDF7B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Почтовый клиент</a:t>
            </a:r>
            <a:endParaRPr sz="10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000" name="Google Shape;1000;p92"/>
          <p:cNvSpPr/>
          <p:nvPr/>
        </p:nvSpPr>
        <p:spPr>
          <a:xfrm>
            <a:off x="1619663" y="1825758"/>
            <a:ext cx="1392300" cy="509400"/>
          </a:xfrm>
          <a:prstGeom prst="roundRect">
            <a:avLst>
              <a:gd name="adj" fmla="val 16667"/>
            </a:avLst>
          </a:prstGeom>
          <a:solidFill>
            <a:srgbClr val="FDF7B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Мессенджер</a:t>
            </a:r>
            <a:endParaRPr sz="10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001" name="Google Shape;1001;p92"/>
          <p:cNvSpPr/>
          <p:nvPr/>
        </p:nvSpPr>
        <p:spPr>
          <a:xfrm>
            <a:off x="1619663" y="2790167"/>
            <a:ext cx="1392300" cy="509400"/>
          </a:xfrm>
          <a:prstGeom prst="roundRect">
            <a:avLst>
              <a:gd name="adj" fmla="val 16667"/>
            </a:avLst>
          </a:prstGeom>
          <a:solidFill>
            <a:srgbClr val="FDF7B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Прочее ПО</a:t>
            </a:r>
            <a:endParaRPr sz="10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002" name="Google Shape;1002;p92"/>
          <p:cNvSpPr/>
          <p:nvPr/>
        </p:nvSpPr>
        <p:spPr>
          <a:xfrm>
            <a:off x="2131988" y="3754575"/>
            <a:ext cx="1392300" cy="509400"/>
          </a:xfrm>
          <a:prstGeom prst="roundRect">
            <a:avLst>
              <a:gd name="adj" fmla="val 16667"/>
            </a:avLst>
          </a:prstGeom>
          <a:solidFill>
            <a:srgbClr val="FDF7B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Excel</a:t>
            </a:r>
            <a:endParaRPr sz="10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003" name="Google Shape;1003;p92"/>
          <p:cNvSpPr/>
          <p:nvPr/>
        </p:nvSpPr>
        <p:spPr>
          <a:xfrm>
            <a:off x="3875850" y="3772750"/>
            <a:ext cx="1392300" cy="509400"/>
          </a:xfrm>
          <a:prstGeom prst="roundRect">
            <a:avLst>
              <a:gd name="adj" fmla="val 16667"/>
            </a:avLst>
          </a:prstGeom>
          <a:solidFill>
            <a:srgbClr val="FDF7B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Онлайн-Заказчик</a:t>
            </a:r>
            <a:endParaRPr sz="10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004" name="Google Shape;1004;p92"/>
          <p:cNvSpPr/>
          <p:nvPr/>
        </p:nvSpPr>
        <p:spPr>
          <a:xfrm>
            <a:off x="5619688" y="3754575"/>
            <a:ext cx="1392300" cy="509400"/>
          </a:xfrm>
          <a:prstGeom prst="roundRect">
            <a:avLst>
              <a:gd name="adj" fmla="val 16667"/>
            </a:avLst>
          </a:prstGeom>
          <a:solidFill>
            <a:srgbClr val="FDF7B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Word</a:t>
            </a:r>
            <a:endParaRPr sz="10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005" name="Google Shape;1005;p92"/>
          <p:cNvSpPr/>
          <p:nvPr/>
        </p:nvSpPr>
        <p:spPr>
          <a:xfrm>
            <a:off x="6111563" y="2790167"/>
            <a:ext cx="1392300" cy="509400"/>
          </a:xfrm>
          <a:prstGeom prst="roundRect">
            <a:avLst>
              <a:gd name="adj" fmla="val 16667"/>
            </a:avLst>
          </a:prstGeom>
          <a:solidFill>
            <a:srgbClr val="FDF7B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IP-Телефония</a:t>
            </a:r>
            <a:endParaRPr sz="10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006" name="Google Shape;1006;p92"/>
          <p:cNvSpPr/>
          <p:nvPr/>
        </p:nvSpPr>
        <p:spPr>
          <a:xfrm>
            <a:off x="6111563" y="1825758"/>
            <a:ext cx="1392300" cy="509400"/>
          </a:xfrm>
          <a:prstGeom prst="roundRect">
            <a:avLst>
              <a:gd name="adj" fmla="val 16667"/>
            </a:avLst>
          </a:prstGeom>
          <a:solidFill>
            <a:srgbClr val="FDF7B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Ежедневник</a:t>
            </a:r>
            <a:endParaRPr sz="10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007" name="Google Shape;1007;p92"/>
          <p:cNvSpPr/>
          <p:nvPr/>
        </p:nvSpPr>
        <p:spPr>
          <a:xfrm>
            <a:off x="5730163" y="861350"/>
            <a:ext cx="1392300" cy="509400"/>
          </a:xfrm>
          <a:prstGeom prst="roundRect">
            <a:avLst>
              <a:gd name="adj" fmla="val 16667"/>
            </a:avLst>
          </a:prstGeom>
          <a:solidFill>
            <a:srgbClr val="FDF7B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Сервис SMS-рассылки</a:t>
            </a:r>
            <a:endParaRPr sz="10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cxnSp>
        <p:nvCxnSpPr>
          <p:cNvPr id="1008" name="Google Shape;1008;p92"/>
          <p:cNvCxnSpPr>
            <a:stCxn id="999" idx="3"/>
            <a:endCxn id="998" idx="0"/>
          </p:cNvCxnSpPr>
          <p:nvPr/>
        </p:nvCxnSpPr>
        <p:spPr>
          <a:xfrm>
            <a:off x="3413813" y="1116050"/>
            <a:ext cx="1158300" cy="589200"/>
          </a:xfrm>
          <a:prstGeom prst="curved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9" name="Google Shape;1009;p92"/>
          <p:cNvCxnSpPr>
            <a:stCxn id="1007" idx="1"/>
            <a:endCxn id="998" idx="0"/>
          </p:cNvCxnSpPr>
          <p:nvPr/>
        </p:nvCxnSpPr>
        <p:spPr>
          <a:xfrm flipH="1">
            <a:off x="4571863" y="1116050"/>
            <a:ext cx="1158300" cy="589200"/>
          </a:xfrm>
          <a:prstGeom prst="curved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0" name="Google Shape;1010;p92"/>
          <p:cNvCxnSpPr>
            <a:stCxn id="1000" idx="3"/>
            <a:endCxn id="998" idx="2"/>
          </p:cNvCxnSpPr>
          <p:nvPr/>
        </p:nvCxnSpPr>
        <p:spPr>
          <a:xfrm>
            <a:off x="3011963" y="2080458"/>
            <a:ext cx="864000" cy="321000"/>
          </a:xfrm>
          <a:prstGeom prst="curved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1" name="Google Shape;1011;p92"/>
          <p:cNvCxnSpPr>
            <a:stCxn id="1001" idx="3"/>
            <a:endCxn id="998" idx="3"/>
          </p:cNvCxnSpPr>
          <p:nvPr/>
        </p:nvCxnSpPr>
        <p:spPr>
          <a:xfrm rot="10800000" flipH="1">
            <a:off x="3011963" y="2893667"/>
            <a:ext cx="1067700" cy="151200"/>
          </a:xfrm>
          <a:prstGeom prst="curved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2" name="Google Shape;1012;p92"/>
          <p:cNvCxnSpPr>
            <a:stCxn id="1002" idx="0"/>
            <a:endCxn id="998" idx="4"/>
          </p:cNvCxnSpPr>
          <p:nvPr/>
        </p:nvCxnSpPr>
        <p:spPr>
          <a:xfrm rot="-5400000">
            <a:off x="3371588" y="2554125"/>
            <a:ext cx="657000" cy="1743900"/>
          </a:xfrm>
          <a:prstGeom prst="curvedConnector3">
            <a:avLst>
              <a:gd name="adj1" fmla="val 50008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3" name="Google Shape;1013;p92"/>
          <p:cNvCxnSpPr>
            <a:stCxn id="1003" idx="0"/>
            <a:endCxn id="998" idx="4"/>
          </p:cNvCxnSpPr>
          <p:nvPr/>
        </p:nvCxnSpPr>
        <p:spPr>
          <a:xfrm rot="-5400000">
            <a:off x="4234650" y="3434800"/>
            <a:ext cx="675300" cy="600"/>
          </a:xfrm>
          <a:prstGeom prst="curvedConnector3">
            <a:avLst>
              <a:gd name="adj1" fmla="val 49998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4" name="Google Shape;1014;p92"/>
          <p:cNvCxnSpPr>
            <a:stCxn id="1004" idx="0"/>
            <a:endCxn id="998" idx="4"/>
          </p:cNvCxnSpPr>
          <p:nvPr/>
        </p:nvCxnSpPr>
        <p:spPr>
          <a:xfrm rot="5400000" flipH="1">
            <a:off x="5115388" y="2554125"/>
            <a:ext cx="657000" cy="1743900"/>
          </a:xfrm>
          <a:prstGeom prst="curvedConnector3">
            <a:avLst>
              <a:gd name="adj1" fmla="val 50008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5" name="Google Shape;1015;p92"/>
          <p:cNvCxnSpPr>
            <a:stCxn id="1005" idx="1"/>
            <a:endCxn id="998" idx="5"/>
          </p:cNvCxnSpPr>
          <p:nvPr/>
        </p:nvCxnSpPr>
        <p:spPr>
          <a:xfrm rot="10800000">
            <a:off x="5064263" y="2893667"/>
            <a:ext cx="1047300" cy="151200"/>
          </a:xfrm>
          <a:prstGeom prst="curved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6" name="Google Shape;1016;p92"/>
          <p:cNvCxnSpPr>
            <a:stCxn id="1006" idx="1"/>
            <a:endCxn id="998" idx="6"/>
          </p:cNvCxnSpPr>
          <p:nvPr/>
        </p:nvCxnSpPr>
        <p:spPr>
          <a:xfrm flipH="1">
            <a:off x="5268263" y="2080458"/>
            <a:ext cx="843300" cy="321000"/>
          </a:xfrm>
          <a:prstGeom prst="curvedConnector3">
            <a:avLst>
              <a:gd name="adj1" fmla="val 5000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7" name="Google Shape;1017;p9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 схемы/таблицы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96"/>
          <p:cNvSpPr/>
          <p:nvPr/>
        </p:nvSpPr>
        <p:spPr>
          <a:xfrm>
            <a:off x="1752681" y="1868273"/>
            <a:ext cx="1426800" cy="1426800"/>
          </a:xfrm>
          <a:prstGeom prst="ellipse">
            <a:avLst/>
          </a:prstGeom>
          <a:solidFill>
            <a:srgbClr val="FDC6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Текст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73" name="Google Shape;1073;p96"/>
          <p:cNvSpPr/>
          <p:nvPr/>
        </p:nvSpPr>
        <p:spPr>
          <a:xfrm>
            <a:off x="540000" y="2081583"/>
            <a:ext cx="999900" cy="999900"/>
          </a:xfrm>
          <a:prstGeom prst="ellipse">
            <a:avLst/>
          </a:prstGeom>
          <a:noFill/>
          <a:ln w="28575" cap="flat" cmpd="sng">
            <a:solidFill>
              <a:srgbClr val="FDD4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текст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74" name="Google Shape;1074;p96"/>
          <p:cNvSpPr/>
          <p:nvPr/>
        </p:nvSpPr>
        <p:spPr>
          <a:xfrm>
            <a:off x="1965990" y="720000"/>
            <a:ext cx="999900" cy="999900"/>
          </a:xfrm>
          <a:prstGeom prst="ellipse">
            <a:avLst/>
          </a:prstGeom>
          <a:noFill/>
          <a:ln w="28575" cap="flat" cmpd="sng">
            <a:solidFill>
              <a:srgbClr val="FDD4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IBM Plex Sans"/>
                <a:ea typeface="IBM Plex Sans"/>
                <a:cs typeface="IBM Plex Sans"/>
                <a:sym typeface="IBM Plex Sans"/>
              </a:rPr>
              <a:t>текст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75" name="Google Shape;1075;p96"/>
          <p:cNvSpPr/>
          <p:nvPr/>
        </p:nvSpPr>
        <p:spPr>
          <a:xfrm>
            <a:off x="1965990" y="3443165"/>
            <a:ext cx="999900" cy="999900"/>
          </a:xfrm>
          <a:prstGeom prst="ellipse">
            <a:avLst/>
          </a:prstGeom>
          <a:noFill/>
          <a:ln w="28575" cap="flat" cmpd="sng">
            <a:solidFill>
              <a:srgbClr val="FDD4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текст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76" name="Google Shape;1076;p96"/>
          <p:cNvSpPr/>
          <p:nvPr/>
        </p:nvSpPr>
        <p:spPr>
          <a:xfrm>
            <a:off x="3391980" y="2081583"/>
            <a:ext cx="999900" cy="999900"/>
          </a:xfrm>
          <a:prstGeom prst="ellipse">
            <a:avLst/>
          </a:prstGeom>
          <a:noFill/>
          <a:ln w="28575" cap="flat" cmpd="sng">
            <a:solidFill>
              <a:srgbClr val="FDD4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текст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1077" name="Google Shape;1077;p96"/>
          <p:cNvCxnSpPr>
            <a:stCxn id="1072" idx="0"/>
            <a:endCxn id="1074" idx="4"/>
          </p:cNvCxnSpPr>
          <p:nvPr/>
        </p:nvCxnSpPr>
        <p:spPr>
          <a:xfrm rot="10800000">
            <a:off x="2466081" y="1719773"/>
            <a:ext cx="0" cy="148500"/>
          </a:xfrm>
          <a:prstGeom prst="straightConnector1">
            <a:avLst/>
          </a:prstGeom>
          <a:noFill/>
          <a:ln w="9525" cap="flat" cmpd="sng">
            <a:solidFill>
              <a:srgbClr val="FDD4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8" name="Google Shape;1078;p96"/>
          <p:cNvCxnSpPr>
            <a:stCxn id="1073" idx="6"/>
            <a:endCxn id="1072" idx="2"/>
          </p:cNvCxnSpPr>
          <p:nvPr/>
        </p:nvCxnSpPr>
        <p:spPr>
          <a:xfrm>
            <a:off x="1539900" y="2581533"/>
            <a:ext cx="212700" cy="0"/>
          </a:xfrm>
          <a:prstGeom prst="straightConnector1">
            <a:avLst/>
          </a:prstGeom>
          <a:noFill/>
          <a:ln w="9525" cap="flat" cmpd="sng">
            <a:solidFill>
              <a:srgbClr val="FDD4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79" name="Google Shape;1079;p96"/>
          <p:cNvSpPr/>
          <p:nvPr/>
        </p:nvSpPr>
        <p:spPr>
          <a:xfrm>
            <a:off x="540000" y="720000"/>
            <a:ext cx="999900" cy="999900"/>
          </a:xfrm>
          <a:prstGeom prst="ellipse">
            <a:avLst/>
          </a:prstGeom>
          <a:noFill/>
          <a:ln w="28575" cap="flat" cmpd="sng">
            <a:solidFill>
              <a:srgbClr val="FDD4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текст</a:t>
            </a:r>
            <a:endParaRPr sz="1000" dirty="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80" name="Google Shape;1080;p96"/>
          <p:cNvSpPr/>
          <p:nvPr/>
        </p:nvSpPr>
        <p:spPr>
          <a:xfrm>
            <a:off x="3391980" y="3443165"/>
            <a:ext cx="999900" cy="999900"/>
          </a:xfrm>
          <a:prstGeom prst="ellipse">
            <a:avLst/>
          </a:prstGeom>
          <a:noFill/>
          <a:ln w="28575" cap="flat" cmpd="sng">
            <a:solidFill>
              <a:srgbClr val="FDD4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текст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81" name="Google Shape;1081;p96"/>
          <p:cNvSpPr/>
          <p:nvPr/>
        </p:nvSpPr>
        <p:spPr>
          <a:xfrm>
            <a:off x="3391980" y="720000"/>
            <a:ext cx="999900" cy="999900"/>
          </a:xfrm>
          <a:prstGeom prst="ellipse">
            <a:avLst/>
          </a:prstGeom>
          <a:noFill/>
          <a:ln w="28575" cap="flat" cmpd="sng">
            <a:solidFill>
              <a:srgbClr val="FDD4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текст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82" name="Google Shape;1082;p96"/>
          <p:cNvSpPr/>
          <p:nvPr/>
        </p:nvSpPr>
        <p:spPr>
          <a:xfrm>
            <a:off x="540000" y="3443165"/>
            <a:ext cx="999900" cy="999900"/>
          </a:xfrm>
          <a:prstGeom prst="ellipse">
            <a:avLst/>
          </a:prstGeom>
          <a:noFill/>
          <a:ln w="28575" cap="flat" cmpd="sng">
            <a:solidFill>
              <a:srgbClr val="FDD4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текст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1083" name="Google Shape;1083;p96"/>
          <p:cNvCxnSpPr>
            <a:stCxn id="1079" idx="5"/>
            <a:endCxn id="1072" idx="1"/>
          </p:cNvCxnSpPr>
          <p:nvPr/>
        </p:nvCxnSpPr>
        <p:spPr>
          <a:xfrm>
            <a:off x="1393468" y="1573468"/>
            <a:ext cx="568200" cy="503700"/>
          </a:xfrm>
          <a:prstGeom prst="straightConnector1">
            <a:avLst/>
          </a:prstGeom>
          <a:noFill/>
          <a:ln w="9525" cap="flat" cmpd="sng">
            <a:solidFill>
              <a:srgbClr val="FDD4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4" name="Google Shape;1084;p96"/>
          <p:cNvCxnSpPr>
            <a:stCxn id="1072" idx="7"/>
            <a:endCxn id="1081" idx="3"/>
          </p:cNvCxnSpPr>
          <p:nvPr/>
        </p:nvCxnSpPr>
        <p:spPr>
          <a:xfrm rot="10800000" flipH="1">
            <a:off x="2970531" y="1573523"/>
            <a:ext cx="567900" cy="503700"/>
          </a:xfrm>
          <a:prstGeom prst="straightConnector1">
            <a:avLst/>
          </a:prstGeom>
          <a:noFill/>
          <a:ln w="9525" cap="flat" cmpd="sng">
            <a:solidFill>
              <a:srgbClr val="FDD4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96"/>
          <p:cNvCxnSpPr>
            <a:stCxn id="1072" idx="6"/>
            <a:endCxn id="1076" idx="2"/>
          </p:cNvCxnSpPr>
          <p:nvPr/>
        </p:nvCxnSpPr>
        <p:spPr>
          <a:xfrm>
            <a:off x="3179481" y="2581673"/>
            <a:ext cx="212400" cy="0"/>
          </a:xfrm>
          <a:prstGeom prst="straightConnector1">
            <a:avLst/>
          </a:prstGeom>
          <a:noFill/>
          <a:ln w="9525" cap="flat" cmpd="sng">
            <a:solidFill>
              <a:srgbClr val="FDD4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96"/>
          <p:cNvCxnSpPr>
            <a:stCxn id="1072" idx="5"/>
            <a:endCxn id="1080" idx="1"/>
          </p:cNvCxnSpPr>
          <p:nvPr/>
        </p:nvCxnSpPr>
        <p:spPr>
          <a:xfrm>
            <a:off x="2970531" y="3086123"/>
            <a:ext cx="567900" cy="503400"/>
          </a:xfrm>
          <a:prstGeom prst="straightConnector1">
            <a:avLst/>
          </a:prstGeom>
          <a:noFill/>
          <a:ln w="9525" cap="flat" cmpd="sng">
            <a:solidFill>
              <a:srgbClr val="FDD4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96"/>
          <p:cNvCxnSpPr>
            <a:stCxn id="1072" idx="4"/>
            <a:endCxn id="1075" idx="0"/>
          </p:cNvCxnSpPr>
          <p:nvPr/>
        </p:nvCxnSpPr>
        <p:spPr>
          <a:xfrm>
            <a:off x="2466081" y="3295073"/>
            <a:ext cx="0" cy="148200"/>
          </a:xfrm>
          <a:prstGeom prst="straightConnector1">
            <a:avLst/>
          </a:prstGeom>
          <a:noFill/>
          <a:ln w="9525" cap="flat" cmpd="sng">
            <a:solidFill>
              <a:srgbClr val="FDD4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8" name="Google Shape;1088;p96"/>
          <p:cNvCxnSpPr>
            <a:stCxn id="1082" idx="7"/>
            <a:endCxn id="1072" idx="3"/>
          </p:cNvCxnSpPr>
          <p:nvPr/>
        </p:nvCxnSpPr>
        <p:spPr>
          <a:xfrm rot="10800000" flipH="1">
            <a:off x="1393468" y="3086197"/>
            <a:ext cx="568200" cy="503400"/>
          </a:xfrm>
          <a:prstGeom prst="straightConnector1">
            <a:avLst/>
          </a:prstGeom>
          <a:noFill/>
          <a:ln w="9525" cap="flat" cmpd="sng">
            <a:solidFill>
              <a:srgbClr val="FDD4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9" name="Google Shape;1089;p96"/>
          <p:cNvCxnSpPr>
            <a:stCxn id="1090" idx="1"/>
            <a:endCxn id="1091" idx="0"/>
          </p:cNvCxnSpPr>
          <p:nvPr/>
        </p:nvCxnSpPr>
        <p:spPr>
          <a:xfrm flipH="1">
            <a:off x="5518770" y="1486800"/>
            <a:ext cx="392400" cy="421200"/>
          </a:xfrm>
          <a:prstGeom prst="straightConnector1">
            <a:avLst/>
          </a:prstGeom>
          <a:noFill/>
          <a:ln w="9525" cap="flat" cmpd="sng">
            <a:solidFill>
              <a:srgbClr val="FEB0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92" name="Google Shape;1092;p96"/>
          <p:cNvCxnSpPr>
            <a:stCxn id="1093" idx="0"/>
            <a:endCxn id="1090" idx="3"/>
          </p:cNvCxnSpPr>
          <p:nvPr/>
        </p:nvCxnSpPr>
        <p:spPr>
          <a:xfrm rot="10800000">
            <a:off x="7444740" y="1486784"/>
            <a:ext cx="392400" cy="421200"/>
          </a:xfrm>
          <a:prstGeom prst="straightConnector1">
            <a:avLst/>
          </a:prstGeom>
          <a:noFill/>
          <a:ln w="9525" cap="flat" cmpd="sng">
            <a:solidFill>
              <a:srgbClr val="FEB0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94" name="Google Shape;1094;p96"/>
          <p:cNvCxnSpPr>
            <a:stCxn id="1091" idx="2"/>
            <a:endCxn id="1095" idx="1"/>
          </p:cNvCxnSpPr>
          <p:nvPr/>
        </p:nvCxnSpPr>
        <p:spPr>
          <a:xfrm>
            <a:off x="5518800" y="3441584"/>
            <a:ext cx="392400" cy="375600"/>
          </a:xfrm>
          <a:prstGeom prst="straightConnector1">
            <a:avLst/>
          </a:prstGeom>
          <a:noFill/>
          <a:ln w="9525" cap="flat" cmpd="sng">
            <a:solidFill>
              <a:srgbClr val="FEB0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96" name="Google Shape;1096;p96"/>
          <p:cNvCxnSpPr>
            <a:stCxn id="1095" idx="3"/>
            <a:endCxn id="1093" idx="2"/>
          </p:cNvCxnSpPr>
          <p:nvPr/>
        </p:nvCxnSpPr>
        <p:spPr>
          <a:xfrm rot="10800000" flipH="1">
            <a:off x="7444770" y="3441662"/>
            <a:ext cx="392400" cy="375600"/>
          </a:xfrm>
          <a:prstGeom prst="straightConnector1">
            <a:avLst/>
          </a:prstGeom>
          <a:noFill/>
          <a:ln w="9525" cap="flat" cmpd="sng">
            <a:solidFill>
              <a:srgbClr val="FEB09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90" name="Google Shape;1090;p96"/>
          <p:cNvSpPr/>
          <p:nvPr/>
        </p:nvSpPr>
        <p:spPr>
          <a:xfrm>
            <a:off x="5911170" y="720000"/>
            <a:ext cx="1533600" cy="1533600"/>
          </a:xfrm>
          <a:prstGeom prst="diamond">
            <a:avLst/>
          </a:prstGeom>
          <a:solidFill>
            <a:srgbClr val="FEB0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Текст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91" name="Google Shape;1091;p96"/>
          <p:cNvSpPr/>
          <p:nvPr/>
        </p:nvSpPr>
        <p:spPr>
          <a:xfrm>
            <a:off x="4752000" y="1907984"/>
            <a:ext cx="1533600" cy="1533600"/>
          </a:xfrm>
          <a:prstGeom prst="diamond">
            <a:avLst/>
          </a:prstGeom>
          <a:noFill/>
          <a:ln w="28575" cap="flat" cmpd="sng">
            <a:solidFill>
              <a:srgbClr val="FEB0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текст</a:t>
            </a:r>
            <a:endParaRPr sz="10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93" name="Google Shape;1093;p96"/>
          <p:cNvSpPr/>
          <p:nvPr/>
        </p:nvSpPr>
        <p:spPr>
          <a:xfrm>
            <a:off x="7070340" y="1907984"/>
            <a:ext cx="1533600" cy="1533600"/>
          </a:xfrm>
          <a:prstGeom prst="diamond">
            <a:avLst/>
          </a:prstGeom>
          <a:noFill/>
          <a:ln w="28575" cap="flat" cmpd="sng">
            <a:solidFill>
              <a:srgbClr val="FEB0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текст</a:t>
            </a:r>
            <a:endParaRPr sz="10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95" name="Google Shape;1095;p96"/>
          <p:cNvSpPr/>
          <p:nvPr/>
        </p:nvSpPr>
        <p:spPr>
          <a:xfrm>
            <a:off x="5911170" y="3050462"/>
            <a:ext cx="1533600" cy="1533600"/>
          </a:xfrm>
          <a:prstGeom prst="diamond">
            <a:avLst/>
          </a:prstGeom>
          <a:noFill/>
          <a:ln w="28575" cap="flat" cmpd="sng">
            <a:solidFill>
              <a:srgbClr val="FEB0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текст</a:t>
            </a:r>
            <a:endParaRPr sz="10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97" name="Google Shape;1097;p96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Примеры схем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525"/>
        </a:solid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0"/>
          <p:cNvSpPr txBox="1">
            <a:spLocks noGrp="1"/>
          </p:cNvSpPr>
          <p:nvPr>
            <p:ph type="title"/>
          </p:nvPr>
        </p:nvSpPr>
        <p:spPr>
          <a:xfrm>
            <a:off x="540000" y="11433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3600" dirty="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Титульные страницы</a:t>
            </a:r>
            <a:endParaRPr sz="3600" dirty="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4"/>
          <p:cNvSpPr txBox="1">
            <a:spLocks noGrp="1"/>
          </p:cNvSpPr>
          <p:nvPr>
            <p:ph type="title"/>
          </p:nvPr>
        </p:nvSpPr>
        <p:spPr>
          <a:xfrm>
            <a:off x="540000" y="34200"/>
            <a:ext cx="3852000" cy="25521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Заголовок</a:t>
            </a:r>
            <a:endParaRPr/>
          </a:p>
        </p:txBody>
      </p:sp>
      <p:sp>
        <p:nvSpPr>
          <p:cNvPr id="389" name="Google Shape;389;p44"/>
          <p:cNvSpPr txBox="1">
            <a:spLocks noGrp="1"/>
          </p:cNvSpPr>
          <p:nvPr>
            <p:ph type="subTitle" idx="1"/>
          </p:nvPr>
        </p:nvSpPr>
        <p:spPr>
          <a:xfrm>
            <a:off x="540000" y="2586400"/>
            <a:ext cx="3852000" cy="646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accent2"/>
                </a:solidFill>
              </a:rPr>
              <a:t>Урок 1</a:t>
            </a:r>
            <a:br>
              <a:rPr lang="ru"/>
            </a:br>
            <a:r>
              <a:rPr lang="ru"/>
              <a:t>Укажи тему урока в заголовке. А тут можешь добавить несколько строчек поясняющего текста, если нужно.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8" name="Google Shape;418;p48"/>
          <p:cNvCxnSpPr>
            <a:stCxn id="419" idx="4"/>
            <a:endCxn id="420" idx="0"/>
          </p:cNvCxnSpPr>
          <p:nvPr/>
        </p:nvCxnSpPr>
        <p:spPr>
          <a:xfrm>
            <a:off x="715775" y="1791601"/>
            <a:ext cx="0" cy="4908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1" name="Google Shape;421;p48"/>
          <p:cNvCxnSpPr>
            <a:stCxn id="420" idx="4"/>
            <a:endCxn id="422" idx="0"/>
          </p:cNvCxnSpPr>
          <p:nvPr/>
        </p:nvCxnSpPr>
        <p:spPr>
          <a:xfrm>
            <a:off x="715791" y="2633872"/>
            <a:ext cx="0" cy="490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3" name="Google Shape;423;p48"/>
          <p:cNvCxnSpPr>
            <a:stCxn id="422" idx="4"/>
            <a:endCxn id="424" idx="0"/>
          </p:cNvCxnSpPr>
          <p:nvPr/>
        </p:nvCxnSpPr>
        <p:spPr>
          <a:xfrm>
            <a:off x="715791" y="3476142"/>
            <a:ext cx="0" cy="4908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5" name="Google Shape;425;p48"/>
          <p:cNvSpPr txBox="1">
            <a:spLocks noGrp="1"/>
          </p:cNvSpPr>
          <p:nvPr>
            <p:ph type="subTitle" idx="1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IBM Plex Sans"/>
                <a:ea typeface="IBM Plex Sans"/>
                <a:cs typeface="IBM Plex Sans"/>
                <a:sym typeface="IBM Plex Sans"/>
              </a:rPr>
              <a:t>Прошедший урок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19" name="Google Shape;419;p48"/>
          <p:cNvSpPr/>
          <p:nvPr/>
        </p:nvSpPr>
        <p:spPr>
          <a:xfrm>
            <a:off x="539975" y="1440001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1</a:t>
            </a:r>
            <a:endParaRPr sz="1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20" name="Google Shape;420;p48"/>
          <p:cNvSpPr/>
          <p:nvPr/>
        </p:nvSpPr>
        <p:spPr>
          <a:xfrm>
            <a:off x="539991" y="2282272"/>
            <a:ext cx="351600" cy="351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2</a:t>
            </a:r>
            <a:endParaRPr sz="1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22" name="Google Shape;422;p48"/>
          <p:cNvSpPr/>
          <p:nvPr/>
        </p:nvSpPr>
        <p:spPr>
          <a:xfrm>
            <a:off x="539991" y="3124542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3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24" name="Google Shape;424;p48"/>
          <p:cNvSpPr/>
          <p:nvPr/>
        </p:nvSpPr>
        <p:spPr>
          <a:xfrm>
            <a:off x="539989" y="3966813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4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26" name="Google Shape;426;p48"/>
          <p:cNvSpPr txBox="1">
            <a:spLocks noGrp="1"/>
          </p:cNvSpPr>
          <p:nvPr>
            <p:ph type="subTitle" idx="2"/>
          </p:nvPr>
        </p:nvSpPr>
        <p:spPr>
          <a:xfrm>
            <a:off x="1008000" y="2288875"/>
            <a:ext cx="1278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IBM Plex Sans"/>
                <a:ea typeface="IBM Plex Sans"/>
                <a:cs typeface="IBM Plex Sans"/>
                <a:sym typeface="IBM Plex Sans"/>
              </a:rPr>
              <a:t>Сегодняшний урок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27" name="Google Shape;427;p48"/>
          <p:cNvSpPr txBox="1">
            <a:spLocks noGrp="1"/>
          </p:cNvSpPr>
          <p:nvPr>
            <p:ph type="subTitle" idx="3"/>
          </p:nvPr>
        </p:nvSpPr>
        <p:spPr>
          <a:xfrm>
            <a:off x="1008000" y="3124438"/>
            <a:ext cx="1278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Будущий урок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28" name="Google Shape;428;p48"/>
          <p:cNvSpPr txBox="1">
            <a:spLocks noGrp="1"/>
          </p:cNvSpPr>
          <p:nvPr>
            <p:ph type="subTitle" idx="4"/>
          </p:nvPr>
        </p:nvSpPr>
        <p:spPr>
          <a:xfrm>
            <a:off x="1008000" y="3973425"/>
            <a:ext cx="1278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Будущий урок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29" name="Google Shape;429;p4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курса (вертикальный)</a:t>
            </a:r>
            <a:endParaRPr/>
          </a:p>
        </p:txBody>
      </p:sp>
      <p:sp>
        <p:nvSpPr>
          <p:cNvPr id="430" name="Google Shape;430;p48"/>
          <p:cNvSpPr txBox="1">
            <a:spLocks noGrp="1"/>
          </p:cNvSpPr>
          <p:nvPr>
            <p:ph type="subTitle" idx="2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1" name="Google Shape;431;p48"/>
          <p:cNvCxnSpPr>
            <a:stCxn id="432" idx="4"/>
            <a:endCxn id="433" idx="0"/>
          </p:cNvCxnSpPr>
          <p:nvPr/>
        </p:nvCxnSpPr>
        <p:spPr>
          <a:xfrm>
            <a:off x="2821788" y="1791601"/>
            <a:ext cx="0" cy="4908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4" name="Google Shape;434;p48"/>
          <p:cNvCxnSpPr>
            <a:stCxn id="433" idx="4"/>
            <a:endCxn id="435" idx="0"/>
          </p:cNvCxnSpPr>
          <p:nvPr/>
        </p:nvCxnSpPr>
        <p:spPr>
          <a:xfrm>
            <a:off x="2821804" y="2633872"/>
            <a:ext cx="0" cy="4908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6" name="Google Shape;436;p48"/>
          <p:cNvCxnSpPr>
            <a:stCxn id="435" idx="4"/>
            <a:endCxn id="437" idx="0"/>
          </p:cNvCxnSpPr>
          <p:nvPr/>
        </p:nvCxnSpPr>
        <p:spPr>
          <a:xfrm>
            <a:off x="2821804" y="3476142"/>
            <a:ext cx="0" cy="4908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8" name="Google Shape;438;p48"/>
          <p:cNvSpPr txBox="1">
            <a:spLocks noGrp="1"/>
          </p:cNvSpPr>
          <p:nvPr>
            <p:ph type="subTitle" idx="1"/>
          </p:nvPr>
        </p:nvSpPr>
        <p:spPr>
          <a:xfrm>
            <a:off x="3114013" y="1440000"/>
            <a:ext cx="1278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Прошедший урок</a:t>
            </a:r>
            <a:endParaRPr dirty="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32" name="Google Shape;432;p48"/>
          <p:cNvSpPr/>
          <p:nvPr/>
        </p:nvSpPr>
        <p:spPr>
          <a:xfrm>
            <a:off x="2645988" y="1440001"/>
            <a:ext cx="351600" cy="3516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5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33" name="Google Shape;433;p48"/>
          <p:cNvSpPr/>
          <p:nvPr/>
        </p:nvSpPr>
        <p:spPr>
          <a:xfrm>
            <a:off x="2646004" y="2282272"/>
            <a:ext cx="351600" cy="3516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6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35" name="Google Shape;435;p48"/>
          <p:cNvSpPr/>
          <p:nvPr/>
        </p:nvSpPr>
        <p:spPr>
          <a:xfrm>
            <a:off x="2646004" y="3124542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7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37" name="Google Shape;437;p48"/>
          <p:cNvSpPr/>
          <p:nvPr/>
        </p:nvSpPr>
        <p:spPr>
          <a:xfrm>
            <a:off x="2646001" y="3966813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8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39" name="Google Shape;439;p48"/>
          <p:cNvSpPr txBox="1">
            <a:spLocks noGrp="1"/>
          </p:cNvSpPr>
          <p:nvPr>
            <p:ph type="subTitle" idx="2"/>
          </p:nvPr>
        </p:nvSpPr>
        <p:spPr>
          <a:xfrm>
            <a:off x="3114013" y="2288875"/>
            <a:ext cx="1278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Сегодняшний урок</a:t>
            </a:r>
            <a:endParaRPr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40" name="Google Shape;440;p48"/>
          <p:cNvSpPr txBox="1">
            <a:spLocks noGrp="1"/>
          </p:cNvSpPr>
          <p:nvPr>
            <p:ph type="subTitle" idx="3"/>
          </p:nvPr>
        </p:nvSpPr>
        <p:spPr>
          <a:xfrm>
            <a:off x="3114013" y="3124438"/>
            <a:ext cx="1278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Будущий урок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41" name="Google Shape;441;p48"/>
          <p:cNvSpPr txBox="1">
            <a:spLocks noGrp="1"/>
          </p:cNvSpPr>
          <p:nvPr>
            <p:ph type="subTitle" idx="4"/>
          </p:nvPr>
        </p:nvSpPr>
        <p:spPr>
          <a:xfrm>
            <a:off x="3114013" y="3973425"/>
            <a:ext cx="1278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Будущий урок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442" name="Google Shape;442;p48"/>
          <p:cNvCxnSpPr>
            <a:stCxn id="443" idx="4"/>
            <a:endCxn id="444" idx="0"/>
          </p:cNvCxnSpPr>
          <p:nvPr/>
        </p:nvCxnSpPr>
        <p:spPr>
          <a:xfrm>
            <a:off x="4927813" y="1791601"/>
            <a:ext cx="0" cy="4908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5" name="Google Shape;445;p48"/>
          <p:cNvCxnSpPr>
            <a:stCxn id="444" idx="4"/>
            <a:endCxn id="446" idx="0"/>
          </p:cNvCxnSpPr>
          <p:nvPr/>
        </p:nvCxnSpPr>
        <p:spPr>
          <a:xfrm>
            <a:off x="4927829" y="2633872"/>
            <a:ext cx="0" cy="4908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7" name="Google Shape;447;p48"/>
          <p:cNvCxnSpPr>
            <a:stCxn id="446" idx="4"/>
            <a:endCxn id="448" idx="0"/>
          </p:cNvCxnSpPr>
          <p:nvPr/>
        </p:nvCxnSpPr>
        <p:spPr>
          <a:xfrm>
            <a:off x="4927829" y="3476142"/>
            <a:ext cx="0" cy="4908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9" name="Google Shape;449;p48"/>
          <p:cNvSpPr txBox="1">
            <a:spLocks noGrp="1"/>
          </p:cNvSpPr>
          <p:nvPr>
            <p:ph type="subTitle" idx="1"/>
          </p:nvPr>
        </p:nvSpPr>
        <p:spPr>
          <a:xfrm>
            <a:off x="5220038" y="1440000"/>
            <a:ext cx="1278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Прошедший урок</a:t>
            </a:r>
            <a:endParaRPr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43" name="Google Shape;443;p48"/>
          <p:cNvSpPr/>
          <p:nvPr/>
        </p:nvSpPr>
        <p:spPr>
          <a:xfrm>
            <a:off x="4752013" y="1440001"/>
            <a:ext cx="351600" cy="3516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9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44" name="Google Shape;444;p48"/>
          <p:cNvSpPr/>
          <p:nvPr/>
        </p:nvSpPr>
        <p:spPr>
          <a:xfrm>
            <a:off x="4752029" y="2282272"/>
            <a:ext cx="351600" cy="3516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10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46" name="Google Shape;446;p48"/>
          <p:cNvSpPr/>
          <p:nvPr/>
        </p:nvSpPr>
        <p:spPr>
          <a:xfrm>
            <a:off x="4752029" y="3124542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11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48" name="Google Shape;448;p48"/>
          <p:cNvSpPr/>
          <p:nvPr/>
        </p:nvSpPr>
        <p:spPr>
          <a:xfrm>
            <a:off x="4752026" y="3966813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12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50" name="Google Shape;450;p48"/>
          <p:cNvSpPr txBox="1">
            <a:spLocks noGrp="1"/>
          </p:cNvSpPr>
          <p:nvPr>
            <p:ph type="subTitle" idx="2"/>
          </p:nvPr>
        </p:nvSpPr>
        <p:spPr>
          <a:xfrm>
            <a:off x="5220038" y="2288875"/>
            <a:ext cx="1278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Сегодняшний урок</a:t>
            </a:r>
            <a:endParaRPr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51" name="Google Shape;451;p48"/>
          <p:cNvSpPr txBox="1">
            <a:spLocks noGrp="1"/>
          </p:cNvSpPr>
          <p:nvPr>
            <p:ph type="subTitle" idx="3"/>
          </p:nvPr>
        </p:nvSpPr>
        <p:spPr>
          <a:xfrm>
            <a:off x="5220038" y="3124438"/>
            <a:ext cx="1278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Будущий урок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52" name="Google Shape;452;p48"/>
          <p:cNvSpPr txBox="1">
            <a:spLocks noGrp="1"/>
          </p:cNvSpPr>
          <p:nvPr>
            <p:ph type="subTitle" idx="4"/>
          </p:nvPr>
        </p:nvSpPr>
        <p:spPr>
          <a:xfrm>
            <a:off x="5220038" y="3973425"/>
            <a:ext cx="1278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Будущий урок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453" name="Google Shape;453;p48"/>
          <p:cNvCxnSpPr>
            <a:stCxn id="454" idx="4"/>
            <a:endCxn id="455" idx="0"/>
          </p:cNvCxnSpPr>
          <p:nvPr/>
        </p:nvCxnSpPr>
        <p:spPr>
          <a:xfrm>
            <a:off x="7033838" y="1791601"/>
            <a:ext cx="0" cy="4908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48"/>
          <p:cNvCxnSpPr>
            <a:stCxn id="455" idx="4"/>
            <a:endCxn id="457" idx="0"/>
          </p:cNvCxnSpPr>
          <p:nvPr/>
        </p:nvCxnSpPr>
        <p:spPr>
          <a:xfrm>
            <a:off x="7033854" y="2633872"/>
            <a:ext cx="0" cy="4908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8" name="Google Shape;458;p48"/>
          <p:cNvCxnSpPr>
            <a:stCxn id="457" idx="4"/>
            <a:endCxn id="459" idx="0"/>
          </p:cNvCxnSpPr>
          <p:nvPr/>
        </p:nvCxnSpPr>
        <p:spPr>
          <a:xfrm>
            <a:off x="7033854" y="3476142"/>
            <a:ext cx="0" cy="4908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0" name="Google Shape;460;p48"/>
          <p:cNvSpPr txBox="1">
            <a:spLocks noGrp="1"/>
          </p:cNvSpPr>
          <p:nvPr>
            <p:ph type="subTitle" idx="1"/>
          </p:nvPr>
        </p:nvSpPr>
        <p:spPr>
          <a:xfrm>
            <a:off x="7326063" y="1440000"/>
            <a:ext cx="1278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Прошедший урок</a:t>
            </a:r>
            <a:endParaRPr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54" name="Google Shape;454;p48"/>
          <p:cNvSpPr/>
          <p:nvPr/>
        </p:nvSpPr>
        <p:spPr>
          <a:xfrm>
            <a:off x="6858038" y="1440001"/>
            <a:ext cx="351600" cy="3516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13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55" name="Google Shape;455;p48"/>
          <p:cNvSpPr/>
          <p:nvPr/>
        </p:nvSpPr>
        <p:spPr>
          <a:xfrm>
            <a:off x="6858054" y="2282272"/>
            <a:ext cx="351600" cy="3516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14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57" name="Google Shape;457;p48"/>
          <p:cNvSpPr/>
          <p:nvPr/>
        </p:nvSpPr>
        <p:spPr>
          <a:xfrm>
            <a:off x="6858054" y="3124542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15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59" name="Google Shape;459;p48"/>
          <p:cNvSpPr/>
          <p:nvPr/>
        </p:nvSpPr>
        <p:spPr>
          <a:xfrm>
            <a:off x="6858051" y="3966813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16</a:t>
            </a:r>
            <a:endParaRPr sz="1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61" name="Google Shape;461;p48"/>
          <p:cNvSpPr txBox="1">
            <a:spLocks noGrp="1"/>
          </p:cNvSpPr>
          <p:nvPr>
            <p:ph type="subTitle" idx="2"/>
          </p:nvPr>
        </p:nvSpPr>
        <p:spPr>
          <a:xfrm>
            <a:off x="7326063" y="2288875"/>
            <a:ext cx="1278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Сегодняшний урок</a:t>
            </a:r>
            <a:endParaRPr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62" name="Google Shape;462;p48"/>
          <p:cNvSpPr txBox="1">
            <a:spLocks noGrp="1"/>
          </p:cNvSpPr>
          <p:nvPr>
            <p:ph type="subTitle" idx="3"/>
          </p:nvPr>
        </p:nvSpPr>
        <p:spPr>
          <a:xfrm>
            <a:off x="7326063" y="3124438"/>
            <a:ext cx="1278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Будущий урок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63" name="Google Shape;463;p48"/>
          <p:cNvSpPr txBox="1">
            <a:spLocks noGrp="1"/>
          </p:cNvSpPr>
          <p:nvPr>
            <p:ph type="subTitle" idx="4"/>
          </p:nvPr>
        </p:nvSpPr>
        <p:spPr>
          <a:xfrm>
            <a:off x="7326063" y="3973425"/>
            <a:ext cx="1278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Будущий урок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8" name="Google Shape;468;p49"/>
          <p:cNvCxnSpPr>
            <a:stCxn id="469" idx="6"/>
            <a:endCxn id="470" idx="2"/>
          </p:cNvCxnSpPr>
          <p:nvPr/>
        </p:nvCxnSpPr>
        <p:spPr>
          <a:xfrm>
            <a:off x="2997591" y="1615797"/>
            <a:ext cx="1750200" cy="30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1" name="Google Shape;471;p49"/>
          <p:cNvCxnSpPr>
            <a:stCxn id="470" idx="6"/>
            <a:endCxn id="472" idx="2"/>
          </p:cNvCxnSpPr>
          <p:nvPr/>
        </p:nvCxnSpPr>
        <p:spPr>
          <a:xfrm>
            <a:off x="5099416" y="1618942"/>
            <a:ext cx="1750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3" name="Google Shape;473;p49"/>
          <p:cNvCxnSpPr>
            <a:stCxn id="474" idx="6"/>
            <a:endCxn id="475" idx="2"/>
          </p:cNvCxnSpPr>
          <p:nvPr/>
        </p:nvCxnSpPr>
        <p:spPr>
          <a:xfrm>
            <a:off x="891566" y="2694680"/>
            <a:ext cx="1750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6" name="Google Shape;476;p49"/>
          <p:cNvCxnSpPr>
            <a:stCxn id="472" idx="6"/>
          </p:cNvCxnSpPr>
          <p:nvPr/>
        </p:nvCxnSpPr>
        <p:spPr>
          <a:xfrm>
            <a:off x="7201241" y="1618942"/>
            <a:ext cx="1974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7" name="Google Shape;477;p49"/>
          <p:cNvCxnSpPr>
            <a:endCxn id="474" idx="2"/>
          </p:cNvCxnSpPr>
          <p:nvPr/>
        </p:nvCxnSpPr>
        <p:spPr>
          <a:xfrm>
            <a:off x="-34" y="2694680"/>
            <a:ext cx="540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8" name="Google Shape;478;p49"/>
          <p:cNvCxnSpPr>
            <a:stCxn id="475" idx="6"/>
            <a:endCxn id="479" idx="2"/>
          </p:cNvCxnSpPr>
          <p:nvPr/>
        </p:nvCxnSpPr>
        <p:spPr>
          <a:xfrm>
            <a:off x="2993391" y="2694680"/>
            <a:ext cx="1756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0" name="Google Shape;480;p49"/>
          <p:cNvCxnSpPr>
            <a:stCxn id="479" idx="6"/>
            <a:endCxn id="481" idx="2"/>
          </p:cNvCxnSpPr>
          <p:nvPr/>
        </p:nvCxnSpPr>
        <p:spPr>
          <a:xfrm>
            <a:off x="5101504" y="2694680"/>
            <a:ext cx="1756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2" name="Google Shape;482;p49"/>
          <p:cNvCxnSpPr>
            <a:stCxn id="481" idx="6"/>
          </p:cNvCxnSpPr>
          <p:nvPr/>
        </p:nvCxnSpPr>
        <p:spPr>
          <a:xfrm>
            <a:off x="7209616" y="2694680"/>
            <a:ext cx="1959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3" name="Google Shape;483;p49"/>
          <p:cNvCxnSpPr>
            <a:stCxn id="484" idx="6"/>
            <a:endCxn id="485" idx="2"/>
          </p:cNvCxnSpPr>
          <p:nvPr/>
        </p:nvCxnSpPr>
        <p:spPr>
          <a:xfrm>
            <a:off x="891566" y="3770405"/>
            <a:ext cx="1750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49"/>
          <p:cNvCxnSpPr>
            <a:endCxn id="484" idx="2"/>
          </p:cNvCxnSpPr>
          <p:nvPr/>
        </p:nvCxnSpPr>
        <p:spPr>
          <a:xfrm>
            <a:off x="-34" y="3770405"/>
            <a:ext cx="540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7" name="Google Shape;487;p49"/>
          <p:cNvCxnSpPr>
            <a:stCxn id="485" idx="6"/>
            <a:endCxn id="488" idx="2"/>
          </p:cNvCxnSpPr>
          <p:nvPr/>
        </p:nvCxnSpPr>
        <p:spPr>
          <a:xfrm>
            <a:off x="2993391" y="3770405"/>
            <a:ext cx="1756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9" name="Google Shape;489;p49"/>
          <p:cNvCxnSpPr>
            <a:stCxn id="488" idx="6"/>
            <a:endCxn id="490" idx="2"/>
          </p:cNvCxnSpPr>
          <p:nvPr/>
        </p:nvCxnSpPr>
        <p:spPr>
          <a:xfrm>
            <a:off x="5101504" y="3770405"/>
            <a:ext cx="1756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1" name="Google Shape;491;p49"/>
          <p:cNvCxnSpPr>
            <a:stCxn id="490" idx="6"/>
          </p:cNvCxnSpPr>
          <p:nvPr/>
        </p:nvCxnSpPr>
        <p:spPr>
          <a:xfrm>
            <a:off x="7209616" y="3770405"/>
            <a:ext cx="1959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2" name="Google Shape;492;p49"/>
          <p:cNvCxnSpPr>
            <a:stCxn id="493" idx="6"/>
            <a:endCxn id="469" idx="2"/>
          </p:cNvCxnSpPr>
          <p:nvPr/>
        </p:nvCxnSpPr>
        <p:spPr>
          <a:xfrm>
            <a:off x="891575" y="1615801"/>
            <a:ext cx="17544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4" name="Google Shape;494;p49"/>
          <p:cNvSpPr txBox="1">
            <a:spLocks noGrp="1"/>
          </p:cNvSpPr>
          <p:nvPr>
            <p:ph type="subTitle" idx="1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Прошедший урок</a:t>
            </a:r>
            <a:endParaRPr/>
          </a:p>
        </p:txBody>
      </p:sp>
      <p:sp>
        <p:nvSpPr>
          <p:cNvPr id="493" name="Google Shape;493;p49"/>
          <p:cNvSpPr/>
          <p:nvPr/>
        </p:nvSpPr>
        <p:spPr>
          <a:xfrm>
            <a:off x="539975" y="1440001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 b="1">
                <a:solidFill>
                  <a:schemeClr val="lt1"/>
                </a:solidFill>
              </a:rPr>
              <a:t>1</a:t>
            </a:r>
            <a:endParaRPr sz="1000" b="1">
              <a:solidFill>
                <a:schemeClr val="lt1"/>
              </a:solidFill>
            </a:endParaRPr>
          </a:p>
        </p:txBody>
      </p:sp>
      <p:sp>
        <p:nvSpPr>
          <p:cNvPr id="469" name="Google Shape;469;p49"/>
          <p:cNvSpPr/>
          <p:nvPr/>
        </p:nvSpPr>
        <p:spPr>
          <a:xfrm>
            <a:off x="2645991" y="1439997"/>
            <a:ext cx="351600" cy="351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 b="1">
                <a:solidFill>
                  <a:schemeClr val="lt1"/>
                </a:solidFill>
              </a:rPr>
              <a:t>2</a:t>
            </a:r>
            <a:endParaRPr sz="1000" b="1">
              <a:solidFill>
                <a:schemeClr val="lt1"/>
              </a:solidFill>
            </a:endParaRPr>
          </a:p>
        </p:txBody>
      </p:sp>
      <p:sp>
        <p:nvSpPr>
          <p:cNvPr id="470" name="Google Shape;470;p49"/>
          <p:cNvSpPr/>
          <p:nvPr/>
        </p:nvSpPr>
        <p:spPr>
          <a:xfrm>
            <a:off x="4747816" y="1443142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 b="1">
                <a:solidFill>
                  <a:schemeClr val="lt2"/>
                </a:solidFill>
              </a:rPr>
              <a:t>3</a:t>
            </a:r>
            <a:endParaRPr sz="1000" b="1">
              <a:solidFill>
                <a:schemeClr val="lt2"/>
              </a:solidFill>
            </a:endParaRPr>
          </a:p>
        </p:txBody>
      </p:sp>
      <p:sp>
        <p:nvSpPr>
          <p:cNvPr id="472" name="Google Shape;472;p49"/>
          <p:cNvSpPr/>
          <p:nvPr/>
        </p:nvSpPr>
        <p:spPr>
          <a:xfrm>
            <a:off x="6849641" y="1443142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 b="1">
                <a:solidFill>
                  <a:schemeClr val="lt2"/>
                </a:solidFill>
              </a:rPr>
              <a:t>4</a:t>
            </a:r>
            <a:endParaRPr sz="1000" b="1">
              <a:solidFill>
                <a:schemeClr val="lt2"/>
              </a:solidFill>
            </a:endParaRPr>
          </a:p>
        </p:txBody>
      </p:sp>
      <p:sp>
        <p:nvSpPr>
          <p:cNvPr id="474" name="Google Shape;474;p49"/>
          <p:cNvSpPr/>
          <p:nvPr/>
        </p:nvSpPr>
        <p:spPr>
          <a:xfrm>
            <a:off x="539966" y="2518880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 b="1">
                <a:solidFill>
                  <a:schemeClr val="lt2"/>
                </a:solidFill>
              </a:rPr>
              <a:t>5</a:t>
            </a:r>
            <a:endParaRPr sz="1000" b="1">
              <a:solidFill>
                <a:schemeClr val="lt2"/>
              </a:solidFill>
            </a:endParaRPr>
          </a:p>
        </p:txBody>
      </p:sp>
      <p:sp>
        <p:nvSpPr>
          <p:cNvPr id="475" name="Google Shape;475;p49"/>
          <p:cNvSpPr/>
          <p:nvPr/>
        </p:nvSpPr>
        <p:spPr>
          <a:xfrm>
            <a:off x="2641791" y="2518880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 b="1">
                <a:solidFill>
                  <a:schemeClr val="lt2"/>
                </a:solidFill>
              </a:rPr>
              <a:t>6</a:t>
            </a:r>
            <a:endParaRPr sz="1000" b="1">
              <a:solidFill>
                <a:schemeClr val="lt2"/>
              </a:solidFill>
            </a:endParaRPr>
          </a:p>
        </p:txBody>
      </p:sp>
      <p:sp>
        <p:nvSpPr>
          <p:cNvPr id="479" name="Google Shape;479;p49"/>
          <p:cNvSpPr/>
          <p:nvPr/>
        </p:nvSpPr>
        <p:spPr>
          <a:xfrm>
            <a:off x="4749904" y="2518880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 b="1">
                <a:solidFill>
                  <a:schemeClr val="lt2"/>
                </a:solidFill>
              </a:rPr>
              <a:t>7</a:t>
            </a:r>
            <a:endParaRPr sz="1000" b="1">
              <a:solidFill>
                <a:schemeClr val="lt2"/>
              </a:solidFill>
            </a:endParaRPr>
          </a:p>
        </p:txBody>
      </p:sp>
      <p:sp>
        <p:nvSpPr>
          <p:cNvPr id="481" name="Google Shape;481;p49"/>
          <p:cNvSpPr/>
          <p:nvPr/>
        </p:nvSpPr>
        <p:spPr>
          <a:xfrm>
            <a:off x="6858016" y="2518880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 b="1">
                <a:solidFill>
                  <a:schemeClr val="lt2"/>
                </a:solidFill>
              </a:rPr>
              <a:t>8</a:t>
            </a:r>
            <a:endParaRPr sz="1000" b="1">
              <a:solidFill>
                <a:schemeClr val="lt2"/>
              </a:solidFill>
            </a:endParaRPr>
          </a:p>
        </p:txBody>
      </p:sp>
      <p:sp>
        <p:nvSpPr>
          <p:cNvPr id="484" name="Google Shape;484;p49"/>
          <p:cNvSpPr/>
          <p:nvPr/>
        </p:nvSpPr>
        <p:spPr>
          <a:xfrm>
            <a:off x="539966" y="3594605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 b="1">
                <a:solidFill>
                  <a:schemeClr val="lt2"/>
                </a:solidFill>
              </a:rPr>
              <a:t>9</a:t>
            </a:r>
            <a:endParaRPr sz="1000" b="1">
              <a:solidFill>
                <a:schemeClr val="lt2"/>
              </a:solidFill>
            </a:endParaRPr>
          </a:p>
        </p:txBody>
      </p:sp>
      <p:sp>
        <p:nvSpPr>
          <p:cNvPr id="485" name="Google Shape;485;p49"/>
          <p:cNvSpPr/>
          <p:nvPr/>
        </p:nvSpPr>
        <p:spPr>
          <a:xfrm>
            <a:off x="2641791" y="3594605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 b="1">
                <a:solidFill>
                  <a:schemeClr val="lt2"/>
                </a:solidFill>
              </a:rPr>
              <a:t>10</a:t>
            </a:r>
            <a:endParaRPr sz="1000" b="1">
              <a:solidFill>
                <a:schemeClr val="lt2"/>
              </a:solidFill>
            </a:endParaRPr>
          </a:p>
        </p:txBody>
      </p:sp>
      <p:sp>
        <p:nvSpPr>
          <p:cNvPr id="488" name="Google Shape;488;p49"/>
          <p:cNvSpPr/>
          <p:nvPr/>
        </p:nvSpPr>
        <p:spPr>
          <a:xfrm>
            <a:off x="4749904" y="3594605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 b="1">
                <a:solidFill>
                  <a:schemeClr val="lt2"/>
                </a:solidFill>
              </a:rPr>
              <a:t>11</a:t>
            </a:r>
            <a:endParaRPr sz="1000" b="1">
              <a:solidFill>
                <a:schemeClr val="lt2"/>
              </a:solidFill>
            </a:endParaRPr>
          </a:p>
        </p:txBody>
      </p:sp>
      <p:sp>
        <p:nvSpPr>
          <p:cNvPr id="490" name="Google Shape;490;p49"/>
          <p:cNvSpPr/>
          <p:nvPr/>
        </p:nvSpPr>
        <p:spPr>
          <a:xfrm>
            <a:off x="6858016" y="3594605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 b="1">
                <a:solidFill>
                  <a:schemeClr val="lt2"/>
                </a:solidFill>
              </a:rPr>
              <a:t>12</a:t>
            </a:r>
            <a:endParaRPr sz="1000" b="1">
              <a:solidFill>
                <a:schemeClr val="lt2"/>
              </a:solidFill>
            </a:endParaRPr>
          </a:p>
        </p:txBody>
      </p:sp>
      <p:sp>
        <p:nvSpPr>
          <p:cNvPr id="495" name="Google Shape;495;p49"/>
          <p:cNvSpPr txBox="1">
            <a:spLocks noGrp="1"/>
          </p:cNvSpPr>
          <p:nvPr>
            <p:ph type="subTitle" idx="2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Будущий урок</a:t>
            </a: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49"/>
          <p:cNvSpPr txBox="1">
            <a:spLocks noGrp="1"/>
          </p:cNvSpPr>
          <p:nvPr>
            <p:ph type="subTitle" idx="3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Будущий урок</a:t>
            </a: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49"/>
          <p:cNvSpPr txBox="1">
            <a:spLocks noGrp="1"/>
          </p:cNvSpPr>
          <p:nvPr>
            <p:ph type="subTitle" idx="4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Сегодняшний урок</a:t>
            </a:r>
            <a:endParaRPr/>
          </a:p>
        </p:txBody>
      </p:sp>
      <p:sp>
        <p:nvSpPr>
          <p:cNvPr id="498" name="Google Shape;498;p49"/>
          <p:cNvSpPr txBox="1">
            <a:spLocks noGrp="1"/>
          </p:cNvSpPr>
          <p:nvPr>
            <p:ph type="subTitle" idx="5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Будущий урок</a:t>
            </a: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49"/>
          <p:cNvSpPr txBox="1">
            <a:spLocks noGrp="1"/>
          </p:cNvSpPr>
          <p:nvPr>
            <p:ph type="subTitle" idx="6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Будущий урок</a:t>
            </a: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49"/>
          <p:cNvSpPr txBox="1">
            <a:spLocks noGrp="1"/>
          </p:cNvSpPr>
          <p:nvPr>
            <p:ph type="subTitle" idx="7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Будущий урок</a:t>
            </a: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49"/>
          <p:cNvSpPr txBox="1">
            <a:spLocks noGrp="1"/>
          </p:cNvSpPr>
          <p:nvPr>
            <p:ph type="subTitle" idx="8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Будущий урок</a:t>
            </a: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49"/>
          <p:cNvSpPr txBox="1">
            <a:spLocks noGrp="1"/>
          </p:cNvSpPr>
          <p:nvPr>
            <p:ph type="subTitle" idx="9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Будущий урок</a:t>
            </a: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49"/>
          <p:cNvSpPr txBox="1">
            <a:spLocks noGrp="1"/>
          </p:cNvSpPr>
          <p:nvPr>
            <p:ph type="subTitle" idx="13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Будущий урок</a:t>
            </a: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49"/>
          <p:cNvSpPr txBox="1">
            <a:spLocks noGrp="1"/>
          </p:cNvSpPr>
          <p:nvPr>
            <p:ph type="subTitle" idx="14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Будущий урок</a:t>
            </a: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49"/>
          <p:cNvSpPr txBox="1">
            <a:spLocks noGrp="1"/>
          </p:cNvSpPr>
          <p:nvPr>
            <p:ph type="subTitle" idx="15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Будущий урок</a:t>
            </a: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49"/>
          <p:cNvSpPr txBox="1">
            <a:spLocks noGrp="1"/>
          </p:cNvSpPr>
          <p:nvPr>
            <p:ph type="subTitle" idx="16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49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курса (горизонтальный)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70"/>
          <p:cNvSpPr/>
          <p:nvPr/>
        </p:nvSpPr>
        <p:spPr>
          <a:xfrm>
            <a:off x="1400175" y="2543175"/>
            <a:ext cx="63531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173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i="0" u="none" strike="noStrike" cap="none">
                <a:solidFill>
                  <a:srgbClr val="191816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Объяснение (формулировка), раскрывающее, разъясняющее содержание, смысл чего-нибудь.</a:t>
            </a:r>
            <a:endParaRPr sz="1800" i="0" u="none" strike="noStrike" cap="non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64" name="Google Shape;664;p70"/>
          <p:cNvSpPr/>
          <p:nvPr/>
        </p:nvSpPr>
        <p:spPr>
          <a:xfrm>
            <a:off x="3419475" y="1928813"/>
            <a:ext cx="23145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i="0" u="none" strike="noStrike" cap="none">
                <a:solidFill>
                  <a:srgbClr val="191816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Определение</a:t>
            </a:r>
            <a:endParaRPr sz="2400" i="0" u="none" strike="noStrike" cap="non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81"/>
          <p:cNvSpPr txBox="1"/>
          <p:nvPr/>
        </p:nvSpPr>
        <p:spPr>
          <a:xfrm>
            <a:off x="540000" y="720000"/>
            <a:ext cx="8064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Заголовок + текст + код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770" name="Google Shape;770;p81"/>
          <p:cNvSpPr txBox="1"/>
          <p:nvPr/>
        </p:nvSpPr>
        <p:spPr>
          <a:xfrm>
            <a:off x="540000" y="1171800"/>
            <a:ext cx="80640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marL="0" lvl="0" indent="0" algn="l" rtl="0">
              <a:lnSpc>
                <a:spcPct val="114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Для оформления кода используйте этот сервис: </a:t>
            </a:r>
            <a:r>
              <a:rPr lang="ru" sz="1200" u="sng" dirty="0">
                <a:solidFill>
                  <a:schemeClr val="hlink"/>
                </a:solidFill>
                <a:latin typeface="IBM Plex Sans"/>
                <a:ea typeface="IBM Plex Sans"/>
                <a:cs typeface="IBM Plex Sans"/>
                <a:sym typeface="IBM Plex Sans"/>
                <a:hlinkClick r:id="rId3"/>
              </a:rPr>
              <a:t>carbon.now.sh</a:t>
            </a:r>
            <a:r>
              <a:rPr lang="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По ссылке уже стоят необходимые настройки, не меняйте их! Адаптируйте размер картинки по образцу.</a:t>
            </a:r>
            <a:endParaRPr sz="120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71" name="Google Shape;771;p81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81"/>
          <p:cNvSpPr/>
          <p:nvPr/>
        </p:nvSpPr>
        <p:spPr>
          <a:xfrm>
            <a:off x="540000" y="1800000"/>
            <a:ext cx="8064000" cy="25035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36" name="Google Shape;836;p85"/>
          <p:cNvGraphicFramePr/>
          <p:nvPr/>
        </p:nvGraphicFramePr>
        <p:xfrm>
          <a:off x="544562" y="1800006"/>
          <a:ext cx="8054875" cy="283365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440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73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52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8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85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4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50275">
                <a:tc>
                  <a:txBody>
                    <a:bodyPr/>
                    <a:lstStyle/>
                    <a:p>
                      <a:pPr marL="1778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solidFill>
                            <a:schemeClr val="dk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Название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19225" marB="0" anchor="ctr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/>
                    </a:solidFill>
                  </a:tcPr>
                </a:tc>
                <a:tc>
                  <a:txBody>
                    <a:bodyPr/>
                    <a:lstStyle/>
                    <a:p>
                      <a:pPr marL="2667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solidFill>
                            <a:schemeClr val="dk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 Дата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17825" marB="0" anchor="ctr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/>
                    </a:solidFill>
                  </a:tcPr>
                </a:tc>
                <a:tc>
                  <a:txBody>
                    <a:bodyPr/>
                    <a:lstStyle/>
                    <a:p>
                      <a:pPr marL="254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solidFill>
                            <a:schemeClr val="dk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Текст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17550" marB="0" anchor="ctr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/>
                    </a:solidFill>
                  </a:tcPr>
                </a:tc>
                <a:tc>
                  <a:txBody>
                    <a:bodyPr/>
                    <a:lstStyle/>
                    <a:p>
                      <a:pPr marL="254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solidFill>
                            <a:schemeClr val="dk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Текст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17550" marB="0" anchor="ctr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/>
                    </a:solidFill>
                  </a:tcPr>
                </a:tc>
                <a:tc>
                  <a:txBody>
                    <a:bodyPr/>
                    <a:lstStyle/>
                    <a:p>
                      <a:pPr marL="269999" marR="2540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solidFill>
                            <a:schemeClr val="dk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  Числа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17825" marB="0" anchor="ctr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/>
                    </a:solidFill>
                  </a:tcPr>
                </a:tc>
                <a:tc>
                  <a:txBody>
                    <a:bodyPr/>
                    <a:lstStyle/>
                    <a:p>
                      <a:pPr marL="360000" marR="1778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solidFill>
                            <a:schemeClr val="dk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 Деньги   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17825" marB="0" anchor="ctr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66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1778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Какой-то текст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2667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15 апреля 2020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275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254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Текст столбца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254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Текст столбца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25400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96 312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17780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5 145.90 </a:t>
                      </a:r>
                      <a:r>
                        <a:rPr lang="ru" sz="10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₽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66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1778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Какой-то текст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>
                        <a:alpha val="37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2667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15 апреля 2020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275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>
                        <a:alpha val="37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254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Текст столбца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>
                        <a:alpha val="37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254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Текст столбца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>
                        <a:alpha val="37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25400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96 312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>
                        <a:alpha val="37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17780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5 145.90 </a:t>
                      </a:r>
                      <a:r>
                        <a:rPr lang="ru" sz="1000" u="none" strike="noStrike" cap="none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₽</a:t>
                      </a: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 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>
                        <a:alpha val="378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66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1778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Какой-то текст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2667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15 апреля 2020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254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Текст столбца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254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Текст столбца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25400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96 312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17780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5 145.90 </a:t>
                      </a:r>
                      <a:r>
                        <a:rPr lang="ru" sz="1000" u="none" strike="noStrike" cap="none">
                          <a:solidFill>
                            <a:srgbClr val="222222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₽</a:t>
                      </a: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 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305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66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1778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Какой-то текст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>
                        <a:alpha val="37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2667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15 апреля 2020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275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>
                        <a:alpha val="37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254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Текст столбца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275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>
                        <a:alpha val="37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254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Текст столбца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275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>
                        <a:alpha val="37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25400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96 312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>
                        <a:alpha val="37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17780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5 145.90 </a:t>
                      </a:r>
                      <a:r>
                        <a:rPr lang="ru" sz="1000" u="none" strike="noStrike" cap="none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₽</a:t>
                      </a: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 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>
                        <a:alpha val="378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66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1778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Какой-то текст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2667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15 апреля 2020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275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254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Текст столбца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254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Текст столбца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25400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96 312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275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17780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000" u="none" strike="noStrike" cap="non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5 145.90 </a:t>
                      </a:r>
                      <a:r>
                        <a:rPr lang="ru" sz="1000" u="none" strike="noStrike" cap="none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₽</a:t>
                      </a:r>
                      <a:endParaRPr sz="1000" u="none" strike="noStrike" cap="non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37" name="Google Shape;837;p85"/>
          <p:cNvSpPr txBox="1"/>
          <p:nvPr/>
        </p:nvSpPr>
        <p:spPr>
          <a:xfrm>
            <a:off x="540000" y="720000"/>
            <a:ext cx="5947200" cy="2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1D1D1B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Заголовок таблицы</a:t>
            </a:r>
            <a:endParaRPr sz="1800">
              <a:solidFill>
                <a:srgbClr val="1D1D1B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838" name="Google Shape;838;p85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 таблиц, графиков и диаграмм</a:t>
            </a:r>
            <a:endParaRPr/>
          </a:p>
        </p:txBody>
      </p:sp>
      <p:sp>
        <p:nvSpPr>
          <p:cNvPr id="839" name="Google Shape;839;p85"/>
          <p:cNvSpPr txBox="1"/>
          <p:nvPr/>
        </p:nvSpPr>
        <p:spPr>
          <a:xfrm>
            <a:off x="540011" y="1080000"/>
            <a:ext cx="7845000" cy="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Текст для описания графика. Подходит лучше, чем заголовок, если нужно дать больше информации, </a:t>
            </a:r>
            <a:b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но не длиннее 2-3 строк. Не советуем совмещать таблицу со списками.</a:t>
            </a:r>
            <a:endParaRPr sz="1200">
              <a:solidFill>
                <a:srgbClr val="FFFFFF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87"/>
          <p:cNvSpPr txBox="1"/>
          <p:nvPr/>
        </p:nvSpPr>
        <p:spPr>
          <a:xfrm>
            <a:off x="540000" y="3600000"/>
            <a:ext cx="8064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4 шага STP</a:t>
            </a: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-</a:t>
            </a:r>
            <a:r>
              <a:rPr lang="ru" sz="120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модели, наш фокус на этот </a:t>
            </a: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блок</a:t>
            </a:r>
            <a:r>
              <a:rPr lang="ru" sz="120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—</a:t>
            </a:r>
            <a:r>
              <a:rPr lang="ru" sz="120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три</a:t>
            </a:r>
            <a:r>
              <a:rPr lang="ru" sz="120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первых шага</a:t>
            </a:r>
            <a:endParaRPr sz="1200" i="0" u="none" strike="noStrike" cap="non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95" name="Google Shape;895;p87"/>
          <p:cNvSpPr txBox="1"/>
          <p:nvPr/>
        </p:nvSpPr>
        <p:spPr>
          <a:xfrm>
            <a:off x="540000" y="1080000"/>
            <a:ext cx="80640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STP-модель для выбора и определения ЦА для вашего продукта — сегментация, таргетирование и позиционирование (Segmentation, Targeting and Positioning)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96" name="Google Shape;896;p87"/>
          <p:cNvSpPr/>
          <p:nvPr/>
        </p:nvSpPr>
        <p:spPr>
          <a:xfrm>
            <a:off x="540001" y="2230650"/>
            <a:ext cx="1746000" cy="900000"/>
          </a:xfrm>
          <a:prstGeom prst="roundRect">
            <a:avLst>
              <a:gd name="adj" fmla="val 16667"/>
            </a:avLst>
          </a:prstGeom>
          <a:solidFill>
            <a:srgbClr val="8EEB8B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Сегментация рынка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97" name="Google Shape;897;p87"/>
          <p:cNvSpPr/>
          <p:nvPr/>
        </p:nvSpPr>
        <p:spPr>
          <a:xfrm>
            <a:off x="2646000" y="2230650"/>
            <a:ext cx="1746000" cy="900000"/>
          </a:xfrm>
          <a:prstGeom prst="roundRect">
            <a:avLst>
              <a:gd name="adj" fmla="val 16667"/>
            </a:avLst>
          </a:prstGeom>
          <a:solidFill>
            <a:srgbClr val="8EEB8B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Таргетирование - Выбор целевого рынка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98" name="Google Shape;898;p87"/>
          <p:cNvSpPr/>
          <p:nvPr/>
        </p:nvSpPr>
        <p:spPr>
          <a:xfrm>
            <a:off x="6857993" y="2230654"/>
            <a:ext cx="1746000" cy="900000"/>
          </a:xfrm>
          <a:prstGeom prst="roundRect">
            <a:avLst>
              <a:gd name="adj" fmla="val 16667"/>
            </a:avLst>
          </a:prstGeom>
          <a:solidFill>
            <a:srgbClr val="8EEB8B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Выбор оптимального маркетингового комплекса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99" name="Google Shape;899;p87"/>
          <p:cNvSpPr/>
          <p:nvPr/>
        </p:nvSpPr>
        <p:spPr>
          <a:xfrm>
            <a:off x="4751994" y="2230654"/>
            <a:ext cx="1746000" cy="900000"/>
          </a:xfrm>
          <a:prstGeom prst="roundRect">
            <a:avLst>
              <a:gd name="adj" fmla="val 16667"/>
            </a:avLst>
          </a:prstGeom>
          <a:solidFill>
            <a:srgbClr val="8EEB8B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Позиционирование товара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900" name="Google Shape;900;p87"/>
          <p:cNvCxnSpPr>
            <a:stCxn id="896" idx="3"/>
            <a:endCxn id="897" idx="1"/>
          </p:cNvCxnSpPr>
          <p:nvPr/>
        </p:nvCxnSpPr>
        <p:spPr>
          <a:xfrm>
            <a:off x="2286001" y="2680650"/>
            <a:ext cx="360000" cy="0"/>
          </a:xfrm>
          <a:prstGeom prst="straightConnector1">
            <a:avLst/>
          </a:prstGeom>
          <a:noFill/>
          <a:ln w="28575" cap="flat" cmpd="sng">
            <a:solidFill>
              <a:srgbClr val="8EEB8B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01" name="Google Shape;901;p87"/>
          <p:cNvCxnSpPr>
            <a:stCxn id="897" idx="3"/>
            <a:endCxn id="899" idx="1"/>
          </p:cNvCxnSpPr>
          <p:nvPr/>
        </p:nvCxnSpPr>
        <p:spPr>
          <a:xfrm>
            <a:off x="4392000" y="2680650"/>
            <a:ext cx="360000" cy="0"/>
          </a:xfrm>
          <a:prstGeom prst="straightConnector1">
            <a:avLst/>
          </a:prstGeom>
          <a:noFill/>
          <a:ln w="28575" cap="flat" cmpd="sng">
            <a:solidFill>
              <a:srgbClr val="8EEB8B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02" name="Google Shape;902;p87"/>
          <p:cNvCxnSpPr>
            <a:stCxn id="899" idx="3"/>
            <a:endCxn id="898" idx="1"/>
          </p:cNvCxnSpPr>
          <p:nvPr/>
        </p:nvCxnSpPr>
        <p:spPr>
          <a:xfrm>
            <a:off x="6497994" y="2680654"/>
            <a:ext cx="360000" cy="0"/>
          </a:xfrm>
          <a:prstGeom prst="straightConnector1">
            <a:avLst/>
          </a:prstGeom>
          <a:noFill/>
          <a:ln w="28575" cap="flat" cmpd="sng">
            <a:solidFill>
              <a:srgbClr val="8EEB8B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03" name="Google Shape;903;p87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 схемы/таблицы</a:t>
            </a:r>
            <a:endParaRPr/>
          </a:p>
        </p:txBody>
      </p:sp>
      <p:sp>
        <p:nvSpPr>
          <p:cNvPr id="904" name="Google Shape;904;p87"/>
          <p:cNvSpPr txBox="1"/>
          <p:nvPr/>
        </p:nvSpPr>
        <p:spPr>
          <a:xfrm>
            <a:off x="539997" y="720000"/>
            <a:ext cx="5947200" cy="2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1D1D1B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Метод определения ЦА от рынка (STP)</a:t>
            </a:r>
            <a:endParaRPr sz="1800">
              <a:solidFill>
                <a:srgbClr val="1D1D1B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496</Words>
  <Application>Microsoft Office PowerPoint</Application>
  <PresentationFormat>Экран (16:9)</PresentationFormat>
  <Paragraphs>198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Arial</vt:lpstr>
      <vt:lpstr>Times New Roman</vt:lpstr>
      <vt:lpstr>Roboto</vt:lpstr>
      <vt:lpstr>IBM Plex Sans</vt:lpstr>
      <vt:lpstr>IBM Plex Sans SemiBold</vt:lpstr>
      <vt:lpstr>IBM Plex Sans Medium</vt:lpstr>
      <vt:lpstr>Макет шаблона GB</vt:lpstr>
      <vt:lpstr>Презентация PowerPoint</vt:lpstr>
      <vt:lpstr>Титульные страницы</vt:lpstr>
      <vt:lpstr>Заголовок</vt:lpstr>
      <vt:lpstr>План курса (вертикальный)</vt:lpstr>
      <vt:lpstr>План курса (горизонтальный)</vt:lpstr>
      <vt:lpstr>Презентация PowerPoint</vt:lpstr>
      <vt:lpstr>Презентация PowerPoint</vt:lpstr>
      <vt:lpstr>Презентация PowerPoint</vt:lpstr>
      <vt:lpstr>Презентация PowerPoint</vt:lpstr>
      <vt:lpstr>Цикл информационных процессов в CRM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Дайяван</cp:lastModifiedBy>
  <cp:revision>5</cp:revision>
  <dcterms:modified xsi:type="dcterms:W3CDTF">2023-12-12T15:14:28Z</dcterms:modified>
</cp:coreProperties>
</file>